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6" r:id="rId2"/>
    <p:sldId id="286" r:id="rId3"/>
    <p:sldId id="287" r:id="rId4"/>
    <p:sldId id="288" r:id="rId5"/>
    <p:sldId id="289" r:id="rId6"/>
    <p:sldId id="280" r:id="rId7"/>
    <p:sldId id="290" r:id="rId8"/>
    <p:sldId id="291" r:id="rId9"/>
    <p:sldId id="292" r:id="rId10"/>
    <p:sldId id="293" r:id="rId11"/>
    <p:sldId id="29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2432C-1018-4A85-9AD2-56C7513C7104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B5A06-D9AD-45F7-8AAE-DED7BF0A0367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9571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EF7B6-86B7-D942-8870-6748AC15D85D}" type="slidenum">
              <a:rPr lang="es-HN" smtClean="0"/>
              <a:t>6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3183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EF7B6-86B7-D942-8870-6748AC15D85D}" type="slidenum">
              <a:rPr lang="es-HN" smtClean="0"/>
              <a:t>8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3183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99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9315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5488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628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34203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2003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014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8006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11028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13B044-8EEF-4124-AD45-F22985E26D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1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7636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2146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8775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9533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3462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4395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093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2421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C9AC7E6-F93A-4DBE-8676-9EA6831B7D7D}" type="datetimeFigureOut">
              <a:rPr lang="es-HN" smtClean="0"/>
              <a:t>22/10/2024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8E11AE-EBCB-4115-BE78-9E48BE605A4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66967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46E95-255F-F8CC-B2CF-0DDEB3D01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NASRY JUAN ASFURA ZABLAH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12872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52">
            <a:extLst>
              <a:ext uri="{FF2B5EF4-FFF2-40B4-BE49-F238E27FC236}">
                <a16:creationId xmlns:a16="http://schemas.microsoft.com/office/drawing/2014/main" id="{EFD35588-C569-DDBE-4247-F04F621372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284C">
              <a:alpha val="8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592F135F-9FDE-0A90-1FB3-DA6238529A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/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EF8B44AF-A8A1-4D06-AF0F-8606FED220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284C">
              <a:alpha val="8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4F3E74C-F490-4517-A4D8-9BB3724CEB80}"/>
              </a:ext>
            </a:extLst>
          </p:cNvPr>
          <p:cNvGrpSpPr/>
          <p:nvPr/>
        </p:nvGrpSpPr>
        <p:grpSpPr>
          <a:xfrm>
            <a:off x="11017814" y="507021"/>
            <a:ext cx="617530" cy="643699"/>
            <a:chOff x="10807816" y="298335"/>
            <a:chExt cx="638855" cy="665927"/>
          </a:xfrm>
          <a:solidFill>
            <a:schemeClr val="bg1">
              <a:alpha val="25000"/>
            </a:schemeClr>
          </a:solidFill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4393713-3814-485A-AEFB-BEE730FF38A9}"/>
                </a:ext>
              </a:extLst>
            </p:cNvPr>
            <p:cNvSpPr/>
            <p:nvPr/>
          </p:nvSpPr>
          <p:spPr>
            <a:xfrm>
              <a:off x="10807816" y="29833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6B5ECF3-B736-4EDB-A7A7-A0669696756E}"/>
                </a:ext>
              </a:extLst>
            </p:cNvPr>
            <p:cNvSpPr/>
            <p:nvPr/>
          </p:nvSpPr>
          <p:spPr>
            <a:xfrm>
              <a:off x="10955454" y="29833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A7DFDD-BF14-4016-9229-0DA41334750A}"/>
                </a:ext>
              </a:extLst>
            </p:cNvPr>
            <p:cNvSpPr/>
            <p:nvPr/>
          </p:nvSpPr>
          <p:spPr>
            <a:xfrm>
              <a:off x="11103092" y="29833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D0854DD-69D2-4E66-A7C2-406CA1A179D2}"/>
                </a:ext>
              </a:extLst>
            </p:cNvPr>
            <p:cNvSpPr/>
            <p:nvPr/>
          </p:nvSpPr>
          <p:spPr>
            <a:xfrm>
              <a:off x="11250730" y="29833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36E1242-E5C0-49B5-83B1-C994C5A952D9}"/>
                </a:ext>
              </a:extLst>
            </p:cNvPr>
            <p:cNvSpPr/>
            <p:nvPr/>
          </p:nvSpPr>
          <p:spPr>
            <a:xfrm>
              <a:off x="11398366" y="29833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E0FCA0F-DA2F-40DF-B97A-9AEA483A4E17}"/>
                </a:ext>
              </a:extLst>
            </p:cNvPr>
            <p:cNvSpPr/>
            <p:nvPr/>
          </p:nvSpPr>
          <p:spPr>
            <a:xfrm>
              <a:off x="10807816" y="45274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271DA-FD15-4AA2-B89D-336D9A73E638}"/>
                </a:ext>
              </a:extLst>
            </p:cNvPr>
            <p:cNvSpPr/>
            <p:nvPr/>
          </p:nvSpPr>
          <p:spPr>
            <a:xfrm>
              <a:off x="10955454" y="45274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1D5B460-9C50-47D2-998B-657E4A68A777}"/>
                </a:ext>
              </a:extLst>
            </p:cNvPr>
            <p:cNvSpPr/>
            <p:nvPr/>
          </p:nvSpPr>
          <p:spPr>
            <a:xfrm>
              <a:off x="11103092" y="452742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9464E82-E4CB-4112-8FD6-9FE23541DA46}"/>
                </a:ext>
              </a:extLst>
            </p:cNvPr>
            <p:cNvSpPr/>
            <p:nvPr/>
          </p:nvSpPr>
          <p:spPr>
            <a:xfrm>
              <a:off x="11250730" y="452741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7E97014-85D6-41A6-88BF-3CA3BE49EF22}"/>
                </a:ext>
              </a:extLst>
            </p:cNvPr>
            <p:cNvSpPr/>
            <p:nvPr/>
          </p:nvSpPr>
          <p:spPr>
            <a:xfrm>
              <a:off x="11398366" y="452740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FE560D8-D619-4F23-8187-AB3FB8934904}"/>
                </a:ext>
              </a:extLst>
            </p:cNvPr>
            <p:cNvSpPr/>
            <p:nvPr/>
          </p:nvSpPr>
          <p:spPr>
            <a:xfrm>
              <a:off x="10807816" y="60714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73F9491-4D14-48A7-86C2-5F2E0968B498}"/>
                </a:ext>
              </a:extLst>
            </p:cNvPr>
            <p:cNvSpPr/>
            <p:nvPr/>
          </p:nvSpPr>
          <p:spPr>
            <a:xfrm>
              <a:off x="10955454" y="60714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0985E85-2072-42DD-B515-FE32DE7EB2D2}"/>
                </a:ext>
              </a:extLst>
            </p:cNvPr>
            <p:cNvSpPr/>
            <p:nvPr/>
          </p:nvSpPr>
          <p:spPr>
            <a:xfrm>
              <a:off x="11103092" y="60714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294D5B1-C5A0-45C5-9993-C2AEF4E0CB21}"/>
                </a:ext>
              </a:extLst>
            </p:cNvPr>
            <p:cNvSpPr/>
            <p:nvPr/>
          </p:nvSpPr>
          <p:spPr>
            <a:xfrm>
              <a:off x="11250730" y="60714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9954B8A-B5F5-4454-8B78-6F9EF2C67A25}"/>
                </a:ext>
              </a:extLst>
            </p:cNvPr>
            <p:cNvSpPr/>
            <p:nvPr/>
          </p:nvSpPr>
          <p:spPr>
            <a:xfrm>
              <a:off x="11398366" y="60714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1D003A9-F742-401D-AC46-A01D274244F1}"/>
                </a:ext>
              </a:extLst>
            </p:cNvPr>
            <p:cNvSpPr/>
            <p:nvPr/>
          </p:nvSpPr>
          <p:spPr>
            <a:xfrm>
              <a:off x="10807816" y="76155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AAC2757-405B-4E72-BB56-0AD3F286F1FD}"/>
                </a:ext>
              </a:extLst>
            </p:cNvPr>
            <p:cNvSpPr/>
            <p:nvPr/>
          </p:nvSpPr>
          <p:spPr>
            <a:xfrm>
              <a:off x="10955454" y="76155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13B16AE-6724-477C-B091-004F67AA2386}"/>
                </a:ext>
              </a:extLst>
            </p:cNvPr>
            <p:cNvSpPr/>
            <p:nvPr/>
          </p:nvSpPr>
          <p:spPr>
            <a:xfrm>
              <a:off x="11103092" y="761552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A53E449-E8B1-4E2B-AE5D-57FC6D91A12A}"/>
                </a:ext>
              </a:extLst>
            </p:cNvPr>
            <p:cNvSpPr/>
            <p:nvPr/>
          </p:nvSpPr>
          <p:spPr>
            <a:xfrm>
              <a:off x="11250730" y="761551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F6B664E-4929-48A6-B61E-21952F01AAF1}"/>
                </a:ext>
              </a:extLst>
            </p:cNvPr>
            <p:cNvSpPr/>
            <p:nvPr/>
          </p:nvSpPr>
          <p:spPr>
            <a:xfrm>
              <a:off x="11398366" y="761550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8757844-8340-4171-8E63-C91E0AE73839}"/>
                </a:ext>
              </a:extLst>
            </p:cNvPr>
            <p:cNvSpPr/>
            <p:nvPr/>
          </p:nvSpPr>
          <p:spPr>
            <a:xfrm>
              <a:off x="10807816" y="91595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219EFB1-8608-4CCC-B2FE-4A074D3EDF18}"/>
                </a:ext>
              </a:extLst>
            </p:cNvPr>
            <p:cNvSpPr/>
            <p:nvPr/>
          </p:nvSpPr>
          <p:spPr>
            <a:xfrm>
              <a:off x="10955454" y="91595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B16B24A-18CD-428C-A94C-98F1861FF89D}"/>
                </a:ext>
              </a:extLst>
            </p:cNvPr>
            <p:cNvSpPr/>
            <p:nvPr/>
          </p:nvSpPr>
          <p:spPr>
            <a:xfrm>
              <a:off x="11103092" y="91595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629CFEE-BFC8-4BCC-BD5C-88D5865E4768}"/>
                </a:ext>
              </a:extLst>
            </p:cNvPr>
            <p:cNvSpPr/>
            <p:nvPr/>
          </p:nvSpPr>
          <p:spPr>
            <a:xfrm>
              <a:off x="11250730" y="91595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C363842-010E-42AA-9254-FA8D707DF3FB}"/>
                </a:ext>
              </a:extLst>
            </p:cNvPr>
            <p:cNvSpPr/>
            <p:nvPr/>
          </p:nvSpPr>
          <p:spPr>
            <a:xfrm>
              <a:off x="11398366" y="915954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" name="Straight Connector 43">
            <a:extLst>
              <a:ext uri="{FF2B5EF4-FFF2-40B4-BE49-F238E27FC236}">
                <a16:creationId xmlns:a16="http://schemas.microsoft.com/office/drawing/2014/main" id="{2245E1AF-F4ED-EE45-7A18-A41302756B46}"/>
              </a:ext>
            </a:extLst>
          </p:cNvPr>
          <p:cNvCxnSpPr>
            <a:cxnSpLocks/>
          </p:cNvCxnSpPr>
          <p:nvPr/>
        </p:nvCxnSpPr>
        <p:spPr>
          <a:xfrm>
            <a:off x="2341541" y="0"/>
            <a:ext cx="0" cy="1002889"/>
          </a:xfrm>
          <a:prstGeom prst="line">
            <a:avLst/>
          </a:prstGeom>
          <a:ln w="15875">
            <a:solidFill>
              <a:srgbClr val="D3A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CD98A2A1-821C-42E8-8FCF-0DFE97D79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6" y="251694"/>
            <a:ext cx="2923892" cy="2704942"/>
          </a:xfrm>
          <a:prstGeom prst="rect">
            <a:avLst/>
          </a:prstGeom>
        </p:spPr>
      </p:pic>
      <p:sp>
        <p:nvSpPr>
          <p:cNvPr id="15" name="TextBox 20">
            <a:extLst>
              <a:ext uri="{FF2B5EF4-FFF2-40B4-BE49-F238E27FC236}">
                <a16:creationId xmlns:a16="http://schemas.microsoft.com/office/drawing/2014/main" id="{18427908-62A2-3B0A-612C-6E16B2725D2C}"/>
              </a:ext>
            </a:extLst>
          </p:cNvPr>
          <p:cNvSpPr txBox="1"/>
          <p:nvPr/>
        </p:nvSpPr>
        <p:spPr>
          <a:xfrm flipH="1">
            <a:off x="4599921" y="1140806"/>
            <a:ext cx="3424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"/>
              </a:spcBef>
              <a:spcAft>
                <a:spcPts val="50"/>
              </a:spcAft>
            </a:pPr>
            <a:r>
              <a:rPr lang="id-ID" sz="4800" dirty="0" err="1">
                <a:latin typeface="DM Serif Display" pitchFamily="2" charset="0"/>
              </a:rPr>
              <a:t>Testigo</a:t>
            </a:r>
            <a:r>
              <a:rPr lang="id-ID" sz="4800" dirty="0">
                <a:latin typeface="DM Serif Display" pitchFamily="2" charset="0"/>
              </a:rPr>
              <a:t> </a:t>
            </a:r>
            <a:r>
              <a:rPr lang="id-ID" sz="4800" dirty="0" err="1">
                <a:latin typeface="DM Serif Display" pitchFamily="2" charset="0"/>
              </a:rPr>
              <a:t>A</a:t>
            </a:r>
            <a:endParaRPr lang="id-ID" sz="4800" dirty="0">
              <a:latin typeface="DM Serif Display" pitchFamily="2" charset="0"/>
            </a:endParaRPr>
          </a:p>
        </p:txBody>
      </p:sp>
      <p:grpSp>
        <p:nvGrpSpPr>
          <p:cNvPr id="20" name="Group 89">
            <a:extLst>
              <a:ext uri="{FF2B5EF4-FFF2-40B4-BE49-F238E27FC236}">
                <a16:creationId xmlns:a16="http://schemas.microsoft.com/office/drawing/2014/main" id="{55826D28-8666-6E01-28F3-8466242F3435}"/>
              </a:ext>
            </a:extLst>
          </p:cNvPr>
          <p:cNvGrpSpPr/>
          <p:nvPr/>
        </p:nvGrpSpPr>
        <p:grpSpPr>
          <a:xfrm>
            <a:off x="-1634420" y="7634125"/>
            <a:ext cx="270575" cy="282041"/>
            <a:chOff x="10807816" y="298335"/>
            <a:chExt cx="638855" cy="665927"/>
          </a:xfrm>
          <a:solidFill>
            <a:schemeClr val="bg1">
              <a:alpha val="25000"/>
            </a:schemeClr>
          </a:solidFill>
        </p:grpSpPr>
        <p:sp>
          <p:nvSpPr>
            <p:cNvPr id="23" name="Oval 90">
              <a:extLst>
                <a:ext uri="{FF2B5EF4-FFF2-40B4-BE49-F238E27FC236}">
                  <a16:creationId xmlns:a16="http://schemas.microsoft.com/office/drawing/2014/main" id="{56B1F4BB-0396-9AA2-3AC6-AFB1D910E836}"/>
                </a:ext>
              </a:extLst>
            </p:cNvPr>
            <p:cNvSpPr/>
            <p:nvPr/>
          </p:nvSpPr>
          <p:spPr>
            <a:xfrm>
              <a:off x="10807816" y="29833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91">
              <a:extLst>
                <a:ext uri="{FF2B5EF4-FFF2-40B4-BE49-F238E27FC236}">
                  <a16:creationId xmlns:a16="http://schemas.microsoft.com/office/drawing/2014/main" id="{A8F4CE6A-547C-4B7D-C915-5F4165E3797C}"/>
                </a:ext>
              </a:extLst>
            </p:cNvPr>
            <p:cNvSpPr/>
            <p:nvPr/>
          </p:nvSpPr>
          <p:spPr>
            <a:xfrm>
              <a:off x="10955454" y="29833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92">
              <a:extLst>
                <a:ext uri="{FF2B5EF4-FFF2-40B4-BE49-F238E27FC236}">
                  <a16:creationId xmlns:a16="http://schemas.microsoft.com/office/drawing/2014/main" id="{5948DF75-6C25-5552-89A6-AAACC17AF9C5}"/>
                </a:ext>
              </a:extLst>
            </p:cNvPr>
            <p:cNvSpPr/>
            <p:nvPr/>
          </p:nvSpPr>
          <p:spPr>
            <a:xfrm>
              <a:off x="11103092" y="29833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93">
              <a:extLst>
                <a:ext uri="{FF2B5EF4-FFF2-40B4-BE49-F238E27FC236}">
                  <a16:creationId xmlns:a16="http://schemas.microsoft.com/office/drawing/2014/main" id="{CBB88416-9FA1-F0B6-CEC5-2F0CC5F747F0}"/>
                </a:ext>
              </a:extLst>
            </p:cNvPr>
            <p:cNvSpPr/>
            <p:nvPr/>
          </p:nvSpPr>
          <p:spPr>
            <a:xfrm>
              <a:off x="11250730" y="29833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94">
              <a:extLst>
                <a:ext uri="{FF2B5EF4-FFF2-40B4-BE49-F238E27FC236}">
                  <a16:creationId xmlns:a16="http://schemas.microsoft.com/office/drawing/2014/main" id="{F4E47A7D-ACFF-2C72-0202-C116C2F52EA2}"/>
                </a:ext>
              </a:extLst>
            </p:cNvPr>
            <p:cNvSpPr/>
            <p:nvPr/>
          </p:nvSpPr>
          <p:spPr>
            <a:xfrm>
              <a:off x="11398366" y="29833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95">
              <a:extLst>
                <a:ext uri="{FF2B5EF4-FFF2-40B4-BE49-F238E27FC236}">
                  <a16:creationId xmlns:a16="http://schemas.microsoft.com/office/drawing/2014/main" id="{D72AA45C-36B1-53B4-00B9-FFAF010C61BB}"/>
                </a:ext>
              </a:extLst>
            </p:cNvPr>
            <p:cNvSpPr/>
            <p:nvPr/>
          </p:nvSpPr>
          <p:spPr>
            <a:xfrm>
              <a:off x="10807816" y="45274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96">
              <a:extLst>
                <a:ext uri="{FF2B5EF4-FFF2-40B4-BE49-F238E27FC236}">
                  <a16:creationId xmlns:a16="http://schemas.microsoft.com/office/drawing/2014/main" id="{CEB0ECA1-4BE3-B082-4B84-5005BCB35B71}"/>
                </a:ext>
              </a:extLst>
            </p:cNvPr>
            <p:cNvSpPr/>
            <p:nvPr/>
          </p:nvSpPr>
          <p:spPr>
            <a:xfrm>
              <a:off x="10955454" y="45274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97">
              <a:extLst>
                <a:ext uri="{FF2B5EF4-FFF2-40B4-BE49-F238E27FC236}">
                  <a16:creationId xmlns:a16="http://schemas.microsoft.com/office/drawing/2014/main" id="{09B57DD3-EBC9-3EDF-85B0-8A8ED6AAFA54}"/>
                </a:ext>
              </a:extLst>
            </p:cNvPr>
            <p:cNvSpPr/>
            <p:nvPr/>
          </p:nvSpPr>
          <p:spPr>
            <a:xfrm>
              <a:off x="11103092" y="452742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98">
              <a:extLst>
                <a:ext uri="{FF2B5EF4-FFF2-40B4-BE49-F238E27FC236}">
                  <a16:creationId xmlns:a16="http://schemas.microsoft.com/office/drawing/2014/main" id="{876ABD91-99D0-C0BA-F28A-10954846B179}"/>
                </a:ext>
              </a:extLst>
            </p:cNvPr>
            <p:cNvSpPr/>
            <p:nvPr/>
          </p:nvSpPr>
          <p:spPr>
            <a:xfrm>
              <a:off x="11250730" y="452741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99">
              <a:extLst>
                <a:ext uri="{FF2B5EF4-FFF2-40B4-BE49-F238E27FC236}">
                  <a16:creationId xmlns:a16="http://schemas.microsoft.com/office/drawing/2014/main" id="{E9CBCBD3-47DE-CDC0-B281-A610BB6B83F2}"/>
                </a:ext>
              </a:extLst>
            </p:cNvPr>
            <p:cNvSpPr/>
            <p:nvPr/>
          </p:nvSpPr>
          <p:spPr>
            <a:xfrm>
              <a:off x="11398366" y="452740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7417BD20-9F02-7767-5D87-7C31B6BC03E5}"/>
                </a:ext>
              </a:extLst>
            </p:cNvPr>
            <p:cNvSpPr/>
            <p:nvPr/>
          </p:nvSpPr>
          <p:spPr>
            <a:xfrm>
              <a:off x="10807816" y="60714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01">
              <a:extLst>
                <a:ext uri="{FF2B5EF4-FFF2-40B4-BE49-F238E27FC236}">
                  <a16:creationId xmlns:a16="http://schemas.microsoft.com/office/drawing/2014/main" id="{A02E9723-93A9-A17C-957E-D658BDBF6750}"/>
                </a:ext>
              </a:extLst>
            </p:cNvPr>
            <p:cNvSpPr/>
            <p:nvPr/>
          </p:nvSpPr>
          <p:spPr>
            <a:xfrm>
              <a:off x="10955454" y="60714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02">
              <a:extLst>
                <a:ext uri="{FF2B5EF4-FFF2-40B4-BE49-F238E27FC236}">
                  <a16:creationId xmlns:a16="http://schemas.microsoft.com/office/drawing/2014/main" id="{D75026B5-A50C-424C-1C5E-FA2CF189A637}"/>
                </a:ext>
              </a:extLst>
            </p:cNvPr>
            <p:cNvSpPr/>
            <p:nvPr/>
          </p:nvSpPr>
          <p:spPr>
            <a:xfrm>
              <a:off x="11103092" y="60714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03">
              <a:extLst>
                <a:ext uri="{FF2B5EF4-FFF2-40B4-BE49-F238E27FC236}">
                  <a16:creationId xmlns:a16="http://schemas.microsoft.com/office/drawing/2014/main" id="{3BF47050-62C8-5344-0619-370729E101B2}"/>
                </a:ext>
              </a:extLst>
            </p:cNvPr>
            <p:cNvSpPr/>
            <p:nvPr/>
          </p:nvSpPr>
          <p:spPr>
            <a:xfrm>
              <a:off x="11250730" y="60714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04">
              <a:extLst>
                <a:ext uri="{FF2B5EF4-FFF2-40B4-BE49-F238E27FC236}">
                  <a16:creationId xmlns:a16="http://schemas.microsoft.com/office/drawing/2014/main" id="{818CFC46-228B-8845-5A78-876EA3D6A64D}"/>
                </a:ext>
              </a:extLst>
            </p:cNvPr>
            <p:cNvSpPr/>
            <p:nvPr/>
          </p:nvSpPr>
          <p:spPr>
            <a:xfrm>
              <a:off x="11398366" y="60714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05">
              <a:extLst>
                <a:ext uri="{FF2B5EF4-FFF2-40B4-BE49-F238E27FC236}">
                  <a16:creationId xmlns:a16="http://schemas.microsoft.com/office/drawing/2014/main" id="{C8F6FC98-D5B0-6FDE-D649-F0553EE19FE7}"/>
                </a:ext>
              </a:extLst>
            </p:cNvPr>
            <p:cNvSpPr/>
            <p:nvPr/>
          </p:nvSpPr>
          <p:spPr>
            <a:xfrm>
              <a:off x="10807816" y="76155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06">
              <a:extLst>
                <a:ext uri="{FF2B5EF4-FFF2-40B4-BE49-F238E27FC236}">
                  <a16:creationId xmlns:a16="http://schemas.microsoft.com/office/drawing/2014/main" id="{9788D64C-2434-3E53-810E-F04A25B96E45}"/>
                </a:ext>
              </a:extLst>
            </p:cNvPr>
            <p:cNvSpPr/>
            <p:nvPr/>
          </p:nvSpPr>
          <p:spPr>
            <a:xfrm>
              <a:off x="10955454" y="76155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07">
              <a:extLst>
                <a:ext uri="{FF2B5EF4-FFF2-40B4-BE49-F238E27FC236}">
                  <a16:creationId xmlns:a16="http://schemas.microsoft.com/office/drawing/2014/main" id="{B9485F26-6D14-6209-F2E2-CD316632B301}"/>
                </a:ext>
              </a:extLst>
            </p:cNvPr>
            <p:cNvSpPr/>
            <p:nvPr/>
          </p:nvSpPr>
          <p:spPr>
            <a:xfrm>
              <a:off x="11103092" y="761552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108">
              <a:extLst>
                <a:ext uri="{FF2B5EF4-FFF2-40B4-BE49-F238E27FC236}">
                  <a16:creationId xmlns:a16="http://schemas.microsoft.com/office/drawing/2014/main" id="{BEDE88EB-AAF7-44FF-8C59-86923B97F5DB}"/>
                </a:ext>
              </a:extLst>
            </p:cNvPr>
            <p:cNvSpPr/>
            <p:nvPr/>
          </p:nvSpPr>
          <p:spPr>
            <a:xfrm>
              <a:off x="11250730" y="761551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109">
              <a:extLst>
                <a:ext uri="{FF2B5EF4-FFF2-40B4-BE49-F238E27FC236}">
                  <a16:creationId xmlns:a16="http://schemas.microsoft.com/office/drawing/2014/main" id="{28BB3C44-9686-0E19-CBB5-7467CE1CDA44}"/>
                </a:ext>
              </a:extLst>
            </p:cNvPr>
            <p:cNvSpPr/>
            <p:nvPr/>
          </p:nvSpPr>
          <p:spPr>
            <a:xfrm>
              <a:off x="11398366" y="761550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10">
              <a:extLst>
                <a:ext uri="{FF2B5EF4-FFF2-40B4-BE49-F238E27FC236}">
                  <a16:creationId xmlns:a16="http://schemas.microsoft.com/office/drawing/2014/main" id="{E7713556-1C89-FEF9-291D-13869516B499}"/>
                </a:ext>
              </a:extLst>
            </p:cNvPr>
            <p:cNvSpPr/>
            <p:nvPr/>
          </p:nvSpPr>
          <p:spPr>
            <a:xfrm>
              <a:off x="10807816" y="91595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111">
              <a:extLst>
                <a:ext uri="{FF2B5EF4-FFF2-40B4-BE49-F238E27FC236}">
                  <a16:creationId xmlns:a16="http://schemas.microsoft.com/office/drawing/2014/main" id="{9E1F0EC8-168A-B2D6-2F9C-359E8A42E78D}"/>
                </a:ext>
              </a:extLst>
            </p:cNvPr>
            <p:cNvSpPr/>
            <p:nvPr/>
          </p:nvSpPr>
          <p:spPr>
            <a:xfrm>
              <a:off x="10955454" y="91595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112">
              <a:extLst>
                <a:ext uri="{FF2B5EF4-FFF2-40B4-BE49-F238E27FC236}">
                  <a16:creationId xmlns:a16="http://schemas.microsoft.com/office/drawing/2014/main" id="{C7501C8F-AFE5-BFE9-4288-473FC2C1D4F1}"/>
                </a:ext>
              </a:extLst>
            </p:cNvPr>
            <p:cNvSpPr/>
            <p:nvPr/>
          </p:nvSpPr>
          <p:spPr>
            <a:xfrm>
              <a:off x="11103092" y="91595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113">
              <a:extLst>
                <a:ext uri="{FF2B5EF4-FFF2-40B4-BE49-F238E27FC236}">
                  <a16:creationId xmlns:a16="http://schemas.microsoft.com/office/drawing/2014/main" id="{93E247EB-3199-9AB0-CD7D-5C85909BBDC2}"/>
                </a:ext>
              </a:extLst>
            </p:cNvPr>
            <p:cNvSpPr/>
            <p:nvPr/>
          </p:nvSpPr>
          <p:spPr>
            <a:xfrm>
              <a:off x="11250730" y="91595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114">
              <a:extLst>
                <a:ext uri="{FF2B5EF4-FFF2-40B4-BE49-F238E27FC236}">
                  <a16:creationId xmlns:a16="http://schemas.microsoft.com/office/drawing/2014/main" id="{8867673F-8189-2C61-6878-588A4591484D}"/>
                </a:ext>
              </a:extLst>
            </p:cNvPr>
            <p:cNvSpPr/>
            <p:nvPr/>
          </p:nvSpPr>
          <p:spPr>
            <a:xfrm>
              <a:off x="11398366" y="915954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B479E1B8-F49A-3461-881B-3C601256719C}"/>
              </a:ext>
            </a:extLst>
          </p:cNvPr>
          <p:cNvGrpSpPr/>
          <p:nvPr/>
        </p:nvGrpSpPr>
        <p:grpSpPr>
          <a:xfrm>
            <a:off x="1371605" y="3623419"/>
            <a:ext cx="9645426" cy="2055759"/>
            <a:chOff x="1371605" y="6626737"/>
            <a:chExt cx="9645426" cy="2055759"/>
          </a:xfrm>
        </p:grpSpPr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22812E4A-AEBC-6BD7-C60F-BED7BF1F2B81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5" y="7114665"/>
              <a:ext cx="9606097" cy="0"/>
            </a:xfrm>
            <a:prstGeom prst="line">
              <a:avLst/>
            </a:prstGeom>
            <a:ln w="19050">
              <a:solidFill>
                <a:srgbClr val="3C3B4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95DC7BF7-99BF-F0EA-AFFA-14C3FA465E78}"/>
                </a:ext>
              </a:extLst>
            </p:cNvPr>
            <p:cNvCxnSpPr>
              <a:cxnSpLocks/>
            </p:cNvCxnSpPr>
            <p:nvPr/>
          </p:nvCxnSpPr>
          <p:spPr>
            <a:xfrm>
              <a:off x="1378329" y="7648533"/>
              <a:ext cx="9606097" cy="0"/>
            </a:xfrm>
            <a:prstGeom prst="line">
              <a:avLst/>
            </a:prstGeom>
            <a:ln w="19050">
              <a:solidFill>
                <a:srgbClr val="3C3B4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B7853CF0-CE55-A465-07DA-7D53B0C18FD9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6" y="8179236"/>
              <a:ext cx="9606097" cy="0"/>
            </a:xfrm>
            <a:prstGeom prst="line">
              <a:avLst/>
            </a:prstGeom>
            <a:ln w="19050">
              <a:solidFill>
                <a:srgbClr val="3C3B4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45760843-FCC6-3833-BD15-D9A4E38FFC57}"/>
                </a:ext>
              </a:extLst>
            </p:cNvPr>
            <p:cNvCxnSpPr>
              <a:cxnSpLocks/>
            </p:cNvCxnSpPr>
            <p:nvPr/>
          </p:nvCxnSpPr>
          <p:spPr>
            <a:xfrm>
              <a:off x="1410934" y="8682496"/>
              <a:ext cx="9606097" cy="0"/>
            </a:xfrm>
            <a:prstGeom prst="line">
              <a:avLst/>
            </a:prstGeom>
            <a:ln w="19050">
              <a:solidFill>
                <a:srgbClr val="3C3B4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77721C8A-3832-0518-06E3-893A4F2CFE4F}"/>
                </a:ext>
              </a:extLst>
            </p:cNvPr>
            <p:cNvCxnSpPr>
              <a:cxnSpLocks/>
            </p:cNvCxnSpPr>
            <p:nvPr/>
          </p:nvCxnSpPr>
          <p:spPr>
            <a:xfrm>
              <a:off x="1371605" y="6626737"/>
              <a:ext cx="9606097" cy="0"/>
            </a:xfrm>
            <a:prstGeom prst="line">
              <a:avLst/>
            </a:prstGeom>
            <a:ln w="19050">
              <a:solidFill>
                <a:srgbClr val="3C3B4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3F4623D3-2C7A-C84E-1E43-B37FC96CC536}"/>
              </a:ext>
            </a:extLst>
          </p:cNvPr>
          <p:cNvGrpSpPr/>
          <p:nvPr/>
        </p:nvGrpSpPr>
        <p:grpSpPr>
          <a:xfrm>
            <a:off x="1525324" y="3192532"/>
            <a:ext cx="9967313" cy="2485088"/>
            <a:chOff x="1525324" y="3192532"/>
            <a:chExt cx="9967313" cy="2485088"/>
          </a:xfrm>
        </p:grpSpPr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EFD1E18-F27C-8DA4-D07B-80D12627EE2D}"/>
                </a:ext>
              </a:extLst>
            </p:cNvPr>
            <p:cNvSpPr txBox="1"/>
            <p:nvPr/>
          </p:nvSpPr>
          <p:spPr>
            <a:xfrm>
              <a:off x="1525324" y="3192532"/>
              <a:ext cx="93121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HN" sz="2200" b="1" dirty="0">
                  <a:solidFill>
                    <a:srgbClr val="D3A96D"/>
                  </a:solidFill>
                  <a:effectLst/>
                  <a:latin typeface="Montserrat SemiBold" pitchFamily="2" charset="77"/>
                </a:rPr>
                <a:t>1)  </a:t>
              </a:r>
              <a:r>
                <a:rPr lang="es-HN" sz="2200" b="1" dirty="0">
                  <a:effectLst/>
                  <a:latin typeface="Montserrat SemiBold" pitchFamily="2" charset="77"/>
                </a:rPr>
                <a:t>Testigo vendió ataúdes al señor Nasry Asfura</a:t>
              </a:r>
              <a:endParaRPr lang="es-HN" sz="2200" b="1" dirty="0">
                <a:latin typeface="Montserrat SemiBold" pitchFamily="2" charset="77"/>
              </a:endParaRP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82094CE2-58F9-B7D9-0E19-29C378895839}"/>
                </a:ext>
              </a:extLst>
            </p:cNvPr>
            <p:cNvSpPr txBox="1"/>
            <p:nvPr/>
          </p:nvSpPr>
          <p:spPr>
            <a:xfrm>
              <a:off x="1525324" y="3687771"/>
              <a:ext cx="93121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200" b="1" dirty="0">
                  <a:solidFill>
                    <a:srgbClr val="D3A96D"/>
                  </a:solidFill>
                  <a:effectLst/>
                  <a:latin typeface="Montserrat SemiBold" pitchFamily="2" charset="77"/>
                </a:rPr>
                <a:t>2) </a:t>
              </a:r>
              <a:r>
                <a:rPr lang="es-HN" sz="2200" b="1" dirty="0">
                  <a:latin typeface="Montserrat SemiBold" pitchFamily="2" charset="77"/>
                </a:rPr>
                <a:t>Pagos se hacían en efectivo o cheque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1063969E-5555-42D8-66B2-697ADB2AA77F}"/>
                </a:ext>
              </a:extLst>
            </p:cNvPr>
            <p:cNvSpPr txBox="1"/>
            <p:nvPr/>
          </p:nvSpPr>
          <p:spPr>
            <a:xfrm>
              <a:off x="1525325" y="4214328"/>
              <a:ext cx="95741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200" b="1" dirty="0">
                  <a:solidFill>
                    <a:srgbClr val="D3A96D"/>
                  </a:solidFill>
                  <a:effectLst/>
                  <a:latin typeface="Montserrat SemiBold" pitchFamily="2" charset="77"/>
                </a:rPr>
                <a:t>3) </a:t>
              </a:r>
              <a:r>
                <a:rPr lang="es-HN" sz="2200" b="1" dirty="0">
                  <a:latin typeface="Montserrat SemiBold" pitchFamily="2" charset="77"/>
                </a:rPr>
                <a:t>Testigo emitió factura por todas las ventas de ataúdes </a:t>
              </a: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40994088-2EC6-95A7-2CFD-E00B97B36556}"/>
                </a:ext>
              </a:extLst>
            </p:cNvPr>
            <p:cNvSpPr txBox="1"/>
            <p:nvPr/>
          </p:nvSpPr>
          <p:spPr>
            <a:xfrm>
              <a:off x="1525324" y="4738902"/>
              <a:ext cx="93121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200" b="1" dirty="0">
                  <a:solidFill>
                    <a:srgbClr val="D3A96D"/>
                  </a:solidFill>
                  <a:effectLst/>
                  <a:latin typeface="Montserrat SemiBold" pitchFamily="2" charset="77"/>
                </a:rPr>
                <a:t>4) </a:t>
              </a:r>
              <a:r>
                <a:rPr lang="es-HN" sz="2200" b="1" dirty="0">
                  <a:latin typeface="Montserrat SemiBold" pitchFamily="2" charset="77"/>
                </a:rPr>
                <a:t>Factura verificada en sistema SAR</a:t>
              </a: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82E9070B-3A07-7D97-0BC4-461571017283}"/>
                </a:ext>
              </a:extLst>
            </p:cNvPr>
            <p:cNvSpPr txBox="1"/>
            <p:nvPr/>
          </p:nvSpPr>
          <p:spPr>
            <a:xfrm>
              <a:off x="1525325" y="5246733"/>
              <a:ext cx="99673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200" b="1" dirty="0">
                  <a:solidFill>
                    <a:srgbClr val="D3A96D"/>
                  </a:solidFill>
                  <a:effectLst/>
                  <a:latin typeface="Montserrat SemiBold" pitchFamily="2" charset="77"/>
                </a:rPr>
                <a:t>5) </a:t>
              </a:r>
              <a:r>
                <a:rPr lang="es-HN" sz="2200" b="1" dirty="0">
                  <a:latin typeface="Montserrat SemiBold" pitchFamily="2" charset="77"/>
                </a:rPr>
                <a:t>Destino: funeraria del pueblo para donarlo a gente necesitada</a:t>
              </a:r>
            </a:p>
          </p:txBody>
        </p:sp>
      </p:grp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896EDF11-4383-11FC-3411-7FB922059543}"/>
              </a:ext>
            </a:extLst>
          </p:cNvPr>
          <p:cNvSpPr/>
          <p:nvPr/>
        </p:nvSpPr>
        <p:spPr>
          <a:xfrm>
            <a:off x="-1" y="6780423"/>
            <a:ext cx="12191999" cy="77577"/>
          </a:xfrm>
          <a:prstGeom prst="rect">
            <a:avLst/>
          </a:prstGeom>
          <a:solidFill>
            <a:srgbClr val="D3A9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77DD84-85C5-CD81-5FE9-C57808BD9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76" y="249788"/>
            <a:ext cx="2923888" cy="27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16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52">
            <a:extLst>
              <a:ext uri="{FF2B5EF4-FFF2-40B4-BE49-F238E27FC236}">
                <a16:creationId xmlns:a16="http://schemas.microsoft.com/office/drawing/2014/main" id="{EFD35588-C569-DDBE-4247-F04F621372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284C">
              <a:alpha val="8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592F135F-9FDE-0A90-1FB3-DA6238529A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/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EF8B44AF-A8A1-4D06-AF0F-8606FED220A7}"/>
              </a:ext>
            </a:extLst>
          </p:cNvPr>
          <p:cNvSpPr/>
          <p:nvPr/>
        </p:nvSpPr>
        <p:spPr>
          <a:xfrm>
            <a:off x="14126" y="0"/>
            <a:ext cx="12192000" cy="6858000"/>
          </a:xfrm>
          <a:prstGeom prst="rect">
            <a:avLst/>
          </a:prstGeom>
          <a:solidFill>
            <a:srgbClr val="27284C">
              <a:alpha val="8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4F3E74C-F490-4517-A4D8-9BB3724CEB80}"/>
              </a:ext>
            </a:extLst>
          </p:cNvPr>
          <p:cNvGrpSpPr/>
          <p:nvPr/>
        </p:nvGrpSpPr>
        <p:grpSpPr>
          <a:xfrm>
            <a:off x="11017814" y="507021"/>
            <a:ext cx="617530" cy="643699"/>
            <a:chOff x="10807816" y="298335"/>
            <a:chExt cx="638855" cy="665927"/>
          </a:xfrm>
          <a:solidFill>
            <a:schemeClr val="bg1">
              <a:alpha val="25000"/>
            </a:schemeClr>
          </a:solidFill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4393713-3814-485A-AEFB-BEE730FF38A9}"/>
                </a:ext>
              </a:extLst>
            </p:cNvPr>
            <p:cNvSpPr/>
            <p:nvPr/>
          </p:nvSpPr>
          <p:spPr>
            <a:xfrm>
              <a:off x="10807816" y="29833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6B5ECF3-B736-4EDB-A7A7-A0669696756E}"/>
                </a:ext>
              </a:extLst>
            </p:cNvPr>
            <p:cNvSpPr/>
            <p:nvPr/>
          </p:nvSpPr>
          <p:spPr>
            <a:xfrm>
              <a:off x="10955454" y="29833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A7DFDD-BF14-4016-9229-0DA41334750A}"/>
                </a:ext>
              </a:extLst>
            </p:cNvPr>
            <p:cNvSpPr/>
            <p:nvPr/>
          </p:nvSpPr>
          <p:spPr>
            <a:xfrm>
              <a:off x="11103092" y="29833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D0854DD-69D2-4E66-A7C2-406CA1A179D2}"/>
                </a:ext>
              </a:extLst>
            </p:cNvPr>
            <p:cNvSpPr/>
            <p:nvPr/>
          </p:nvSpPr>
          <p:spPr>
            <a:xfrm>
              <a:off x="11250730" y="29833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36E1242-E5C0-49B5-83B1-C994C5A952D9}"/>
                </a:ext>
              </a:extLst>
            </p:cNvPr>
            <p:cNvSpPr/>
            <p:nvPr/>
          </p:nvSpPr>
          <p:spPr>
            <a:xfrm>
              <a:off x="11398366" y="29833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E0FCA0F-DA2F-40DF-B97A-9AEA483A4E17}"/>
                </a:ext>
              </a:extLst>
            </p:cNvPr>
            <p:cNvSpPr/>
            <p:nvPr/>
          </p:nvSpPr>
          <p:spPr>
            <a:xfrm>
              <a:off x="10807816" y="45274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271DA-FD15-4AA2-B89D-336D9A73E638}"/>
                </a:ext>
              </a:extLst>
            </p:cNvPr>
            <p:cNvSpPr/>
            <p:nvPr/>
          </p:nvSpPr>
          <p:spPr>
            <a:xfrm>
              <a:off x="10955454" y="45274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1D5B460-9C50-47D2-998B-657E4A68A777}"/>
                </a:ext>
              </a:extLst>
            </p:cNvPr>
            <p:cNvSpPr/>
            <p:nvPr/>
          </p:nvSpPr>
          <p:spPr>
            <a:xfrm>
              <a:off x="11103092" y="452742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9464E82-E4CB-4112-8FD6-9FE23541DA46}"/>
                </a:ext>
              </a:extLst>
            </p:cNvPr>
            <p:cNvSpPr/>
            <p:nvPr/>
          </p:nvSpPr>
          <p:spPr>
            <a:xfrm>
              <a:off x="11250730" y="452741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7E97014-85D6-41A6-88BF-3CA3BE49EF22}"/>
                </a:ext>
              </a:extLst>
            </p:cNvPr>
            <p:cNvSpPr/>
            <p:nvPr/>
          </p:nvSpPr>
          <p:spPr>
            <a:xfrm>
              <a:off x="11398366" y="452740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FE560D8-D619-4F23-8187-AB3FB8934904}"/>
                </a:ext>
              </a:extLst>
            </p:cNvPr>
            <p:cNvSpPr/>
            <p:nvPr/>
          </p:nvSpPr>
          <p:spPr>
            <a:xfrm>
              <a:off x="10807816" y="60714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73F9491-4D14-48A7-86C2-5F2E0968B498}"/>
                </a:ext>
              </a:extLst>
            </p:cNvPr>
            <p:cNvSpPr/>
            <p:nvPr/>
          </p:nvSpPr>
          <p:spPr>
            <a:xfrm>
              <a:off x="10955454" y="60714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0985E85-2072-42DD-B515-FE32DE7EB2D2}"/>
                </a:ext>
              </a:extLst>
            </p:cNvPr>
            <p:cNvSpPr/>
            <p:nvPr/>
          </p:nvSpPr>
          <p:spPr>
            <a:xfrm>
              <a:off x="11103092" y="60714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294D5B1-C5A0-45C5-9993-C2AEF4E0CB21}"/>
                </a:ext>
              </a:extLst>
            </p:cNvPr>
            <p:cNvSpPr/>
            <p:nvPr/>
          </p:nvSpPr>
          <p:spPr>
            <a:xfrm>
              <a:off x="11250730" y="60714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9954B8A-B5F5-4454-8B78-6F9EF2C67A25}"/>
                </a:ext>
              </a:extLst>
            </p:cNvPr>
            <p:cNvSpPr/>
            <p:nvPr/>
          </p:nvSpPr>
          <p:spPr>
            <a:xfrm>
              <a:off x="11398366" y="60714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1D003A9-F742-401D-AC46-A01D274244F1}"/>
                </a:ext>
              </a:extLst>
            </p:cNvPr>
            <p:cNvSpPr/>
            <p:nvPr/>
          </p:nvSpPr>
          <p:spPr>
            <a:xfrm>
              <a:off x="10807816" y="76155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AAC2757-405B-4E72-BB56-0AD3F286F1FD}"/>
                </a:ext>
              </a:extLst>
            </p:cNvPr>
            <p:cNvSpPr/>
            <p:nvPr/>
          </p:nvSpPr>
          <p:spPr>
            <a:xfrm>
              <a:off x="10955454" y="76155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13B16AE-6724-477C-B091-004F67AA2386}"/>
                </a:ext>
              </a:extLst>
            </p:cNvPr>
            <p:cNvSpPr/>
            <p:nvPr/>
          </p:nvSpPr>
          <p:spPr>
            <a:xfrm>
              <a:off x="11103092" y="761552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A53E449-E8B1-4E2B-AE5D-57FC6D91A12A}"/>
                </a:ext>
              </a:extLst>
            </p:cNvPr>
            <p:cNvSpPr/>
            <p:nvPr/>
          </p:nvSpPr>
          <p:spPr>
            <a:xfrm>
              <a:off x="11250730" y="761551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F6B664E-4929-48A6-B61E-21952F01AAF1}"/>
                </a:ext>
              </a:extLst>
            </p:cNvPr>
            <p:cNvSpPr/>
            <p:nvPr/>
          </p:nvSpPr>
          <p:spPr>
            <a:xfrm>
              <a:off x="11398366" y="761550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8757844-8340-4171-8E63-C91E0AE73839}"/>
                </a:ext>
              </a:extLst>
            </p:cNvPr>
            <p:cNvSpPr/>
            <p:nvPr/>
          </p:nvSpPr>
          <p:spPr>
            <a:xfrm>
              <a:off x="10807816" y="91595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219EFB1-8608-4CCC-B2FE-4A074D3EDF18}"/>
                </a:ext>
              </a:extLst>
            </p:cNvPr>
            <p:cNvSpPr/>
            <p:nvPr/>
          </p:nvSpPr>
          <p:spPr>
            <a:xfrm>
              <a:off x="10955454" y="91595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B16B24A-18CD-428C-A94C-98F1861FF89D}"/>
                </a:ext>
              </a:extLst>
            </p:cNvPr>
            <p:cNvSpPr/>
            <p:nvPr/>
          </p:nvSpPr>
          <p:spPr>
            <a:xfrm>
              <a:off x="11103092" y="91595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629CFEE-BFC8-4BCC-BD5C-88D5865E4768}"/>
                </a:ext>
              </a:extLst>
            </p:cNvPr>
            <p:cNvSpPr/>
            <p:nvPr/>
          </p:nvSpPr>
          <p:spPr>
            <a:xfrm>
              <a:off x="11250730" y="91595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C363842-010E-42AA-9254-FA8D707DF3FB}"/>
                </a:ext>
              </a:extLst>
            </p:cNvPr>
            <p:cNvSpPr/>
            <p:nvPr/>
          </p:nvSpPr>
          <p:spPr>
            <a:xfrm>
              <a:off x="11398366" y="915954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" name="Straight Connector 43">
            <a:extLst>
              <a:ext uri="{FF2B5EF4-FFF2-40B4-BE49-F238E27FC236}">
                <a16:creationId xmlns:a16="http://schemas.microsoft.com/office/drawing/2014/main" id="{2245E1AF-F4ED-EE45-7A18-A41302756B46}"/>
              </a:ext>
            </a:extLst>
          </p:cNvPr>
          <p:cNvCxnSpPr>
            <a:cxnSpLocks/>
          </p:cNvCxnSpPr>
          <p:nvPr/>
        </p:nvCxnSpPr>
        <p:spPr>
          <a:xfrm>
            <a:off x="2341541" y="0"/>
            <a:ext cx="0" cy="1002889"/>
          </a:xfrm>
          <a:prstGeom prst="line">
            <a:avLst/>
          </a:prstGeom>
          <a:ln w="15875">
            <a:solidFill>
              <a:srgbClr val="D3A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0">
            <a:extLst>
              <a:ext uri="{FF2B5EF4-FFF2-40B4-BE49-F238E27FC236}">
                <a16:creationId xmlns:a16="http://schemas.microsoft.com/office/drawing/2014/main" id="{18427908-62A2-3B0A-612C-6E16B2725D2C}"/>
              </a:ext>
            </a:extLst>
          </p:cNvPr>
          <p:cNvSpPr txBox="1"/>
          <p:nvPr/>
        </p:nvSpPr>
        <p:spPr>
          <a:xfrm flipH="1">
            <a:off x="4599921" y="1140806"/>
            <a:ext cx="3424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"/>
              </a:spcBef>
              <a:spcAft>
                <a:spcPts val="50"/>
              </a:spcAft>
            </a:pPr>
            <a:r>
              <a:rPr lang="id-ID" sz="4800" dirty="0" err="1">
                <a:latin typeface="DM Serif Display" pitchFamily="2" charset="0"/>
              </a:rPr>
              <a:t>Testigo</a:t>
            </a:r>
            <a:r>
              <a:rPr lang="id-ID" sz="4800" dirty="0">
                <a:latin typeface="DM Serif Display" pitchFamily="2" charset="0"/>
              </a:rPr>
              <a:t> </a:t>
            </a:r>
            <a:r>
              <a:rPr lang="id-ID" sz="4800" dirty="0" err="1">
                <a:latin typeface="DM Serif Display" pitchFamily="2" charset="0"/>
              </a:rPr>
              <a:t>B</a:t>
            </a:r>
            <a:endParaRPr lang="id-ID" sz="4800" dirty="0">
              <a:latin typeface="DM Serif Display" pitchFamily="2" charset="0"/>
            </a:endParaRPr>
          </a:p>
        </p:txBody>
      </p:sp>
      <p:grpSp>
        <p:nvGrpSpPr>
          <p:cNvPr id="20" name="Group 89">
            <a:extLst>
              <a:ext uri="{FF2B5EF4-FFF2-40B4-BE49-F238E27FC236}">
                <a16:creationId xmlns:a16="http://schemas.microsoft.com/office/drawing/2014/main" id="{55826D28-8666-6E01-28F3-8466242F3435}"/>
              </a:ext>
            </a:extLst>
          </p:cNvPr>
          <p:cNvGrpSpPr/>
          <p:nvPr/>
        </p:nvGrpSpPr>
        <p:grpSpPr>
          <a:xfrm>
            <a:off x="-1634420" y="7634125"/>
            <a:ext cx="270575" cy="282041"/>
            <a:chOff x="10807816" y="298335"/>
            <a:chExt cx="638855" cy="665927"/>
          </a:xfrm>
          <a:solidFill>
            <a:schemeClr val="bg1">
              <a:alpha val="25000"/>
            </a:schemeClr>
          </a:solidFill>
        </p:grpSpPr>
        <p:sp>
          <p:nvSpPr>
            <p:cNvPr id="23" name="Oval 90">
              <a:extLst>
                <a:ext uri="{FF2B5EF4-FFF2-40B4-BE49-F238E27FC236}">
                  <a16:creationId xmlns:a16="http://schemas.microsoft.com/office/drawing/2014/main" id="{56B1F4BB-0396-9AA2-3AC6-AFB1D910E836}"/>
                </a:ext>
              </a:extLst>
            </p:cNvPr>
            <p:cNvSpPr/>
            <p:nvPr/>
          </p:nvSpPr>
          <p:spPr>
            <a:xfrm>
              <a:off x="10807816" y="29833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91">
              <a:extLst>
                <a:ext uri="{FF2B5EF4-FFF2-40B4-BE49-F238E27FC236}">
                  <a16:creationId xmlns:a16="http://schemas.microsoft.com/office/drawing/2014/main" id="{A8F4CE6A-547C-4B7D-C915-5F4165E3797C}"/>
                </a:ext>
              </a:extLst>
            </p:cNvPr>
            <p:cNvSpPr/>
            <p:nvPr/>
          </p:nvSpPr>
          <p:spPr>
            <a:xfrm>
              <a:off x="10955454" y="29833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92">
              <a:extLst>
                <a:ext uri="{FF2B5EF4-FFF2-40B4-BE49-F238E27FC236}">
                  <a16:creationId xmlns:a16="http://schemas.microsoft.com/office/drawing/2014/main" id="{5948DF75-6C25-5552-89A6-AAACC17AF9C5}"/>
                </a:ext>
              </a:extLst>
            </p:cNvPr>
            <p:cNvSpPr/>
            <p:nvPr/>
          </p:nvSpPr>
          <p:spPr>
            <a:xfrm>
              <a:off x="11103092" y="29833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93">
              <a:extLst>
                <a:ext uri="{FF2B5EF4-FFF2-40B4-BE49-F238E27FC236}">
                  <a16:creationId xmlns:a16="http://schemas.microsoft.com/office/drawing/2014/main" id="{CBB88416-9FA1-F0B6-CEC5-2F0CC5F747F0}"/>
                </a:ext>
              </a:extLst>
            </p:cNvPr>
            <p:cNvSpPr/>
            <p:nvPr/>
          </p:nvSpPr>
          <p:spPr>
            <a:xfrm>
              <a:off x="11250730" y="29833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94">
              <a:extLst>
                <a:ext uri="{FF2B5EF4-FFF2-40B4-BE49-F238E27FC236}">
                  <a16:creationId xmlns:a16="http://schemas.microsoft.com/office/drawing/2014/main" id="{F4E47A7D-ACFF-2C72-0202-C116C2F52EA2}"/>
                </a:ext>
              </a:extLst>
            </p:cNvPr>
            <p:cNvSpPr/>
            <p:nvPr/>
          </p:nvSpPr>
          <p:spPr>
            <a:xfrm>
              <a:off x="11398366" y="29833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95">
              <a:extLst>
                <a:ext uri="{FF2B5EF4-FFF2-40B4-BE49-F238E27FC236}">
                  <a16:creationId xmlns:a16="http://schemas.microsoft.com/office/drawing/2014/main" id="{D72AA45C-36B1-53B4-00B9-FFAF010C61BB}"/>
                </a:ext>
              </a:extLst>
            </p:cNvPr>
            <p:cNvSpPr/>
            <p:nvPr/>
          </p:nvSpPr>
          <p:spPr>
            <a:xfrm>
              <a:off x="10807816" y="45274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96">
              <a:extLst>
                <a:ext uri="{FF2B5EF4-FFF2-40B4-BE49-F238E27FC236}">
                  <a16:creationId xmlns:a16="http://schemas.microsoft.com/office/drawing/2014/main" id="{CEB0ECA1-4BE3-B082-4B84-5005BCB35B71}"/>
                </a:ext>
              </a:extLst>
            </p:cNvPr>
            <p:cNvSpPr/>
            <p:nvPr/>
          </p:nvSpPr>
          <p:spPr>
            <a:xfrm>
              <a:off x="10955454" y="45274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97">
              <a:extLst>
                <a:ext uri="{FF2B5EF4-FFF2-40B4-BE49-F238E27FC236}">
                  <a16:creationId xmlns:a16="http://schemas.microsoft.com/office/drawing/2014/main" id="{09B57DD3-EBC9-3EDF-85B0-8A8ED6AAFA54}"/>
                </a:ext>
              </a:extLst>
            </p:cNvPr>
            <p:cNvSpPr/>
            <p:nvPr/>
          </p:nvSpPr>
          <p:spPr>
            <a:xfrm>
              <a:off x="11103092" y="452742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98">
              <a:extLst>
                <a:ext uri="{FF2B5EF4-FFF2-40B4-BE49-F238E27FC236}">
                  <a16:creationId xmlns:a16="http://schemas.microsoft.com/office/drawing/2014/main" id="{876ABD91-99D0-C0BA-F28A-10954846B179}"/>
                </a:ext>
              </a:extLst>
            </p:cNvPr>
            <p:cNvSpPr/>
            <p:nvPr/>
          </p:nvSpPr>
          <p:spPr>
            <a:xfrm>
              <a:off x="11250730" y="452741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99">
              <a:extLst>
                <a:ext uri="{FF2B5EF4-FFF2-40B4-BE49-F238E27FC236}">
                  <a16:creationId xmlns:a16="http://schemas.microsoft.com/office/drawing/2014/main" id="{E9CBCBD3-47DE-CDC0-B281-A610BB6B83F2}"/>
                </a:ext>
              </a:extLst>
            </p:cNvPr>
            <p:cNvSpPr/>
            <p:nvPr/>
          </p:nvSpPr>
          <p:spPr>
            <a:xfrm>
              <a:off x="11398366" y="452740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7417BD20-9F02-7767-5D87-7C31B6BC03E5}"/>
                </a:ext>
              </a:extLst>
            </p:cNvPr>
            <p:cNvSpPr/>
            <p:nvPr/>
          </p:nvSpPr>
          <p:spPr>
            <a:xfrm>
              <a:off x="10807816" y="60714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01">
              <a:extLst>
                <a:ext uri="{FF2B5EF4-FFF2-40B4-BE49-F238E27FC236}">
                  <a16:creationId xmlns:a16="http://schemas.microsoft.com/office/drawing/2014/main" id="{A02E9723-93A9-A17C-957E-D658BDBF6750}"/>
                </a:ext>
              </a:extLst>
            </p:cNvPr>
            <p:cNvSpPr/>
            <p:nvPr/>
          </p:nvSpPr>
          <p:spPr>
            <a:xfrm>
              <a:off x="10955454" y="60714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02">
              <a:extLst>
                <a:ext uri="{FF2B5EF4-FFF2-40B4-BE49-F238E27FC236}">
                  <a16:creationId xmlns:a16="http://schemas.microsoft.com/office/drawing/2014/main" id="{D75026B5-A50C-424C-1C5E-FA2CF189A637}"/>
                </a:ext>
              </a:extLst>
            </p:cNvPr>
            <p:cNvSpPr/>
            <p:nvPr/>
          </p:nvSpPr>
          <p:spPr>
            <a:xfrm>
              <a:off x="11103092" y="60714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03">
              <a:extLst>
                <a:ext uri="{FF2B5EF4-FFF2-40B4-BE49-F238E27FC236}">
                  <a16:creationId xmlns:a16="http://schemas.microsoft.com/office/drawing/2014/main" id="{3BF47050-62C8-5344-0619-370729E101B2}"/>
                </a:ext>
              </a:extLst>
            </p:cNvPr>
            <p:cNvSpPr/>
            <p:nvPr/>
          </p:nvSpPr>
          <p:spPr>
            <a:xfrm>
              <a:off x="11250730" y="60714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04">
              <a:extLst>
                <a:ext uri="{FF2B5EF4-FFF2-40B4-BE49-F238E27FC236}">
                  <a16:creationId xmlns:a16="http://schemas.microsoft.com/office/drawing/2014/main" id="{818CFC46-228B-8845-5A78-876EA3D6A64D}"/>
                </a:ext>
              </a:extLst>
            </p:cNvPr>
            <p:cNvSpPr/>
            <p:nvPr/>
          </p:nvSpPr>
          <p:spPr>
            <a:xfrm>
              <a:off x="11398366" y="60714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05">
              <a:extLst>
                <a:ext uri="{FF2B5EF4-FFF2-40B4-BE49-F238E27FC236}">
                  <a16:creationId xmlns:a16="http://schemas.microsoft.com/office/drawing/2014/main" id="{C8F6FC98-D5B0-6FDE-D649-F0553EE19FE7}"/>
                </a:ext>
              </a:extLst>
            </p:cNvPr>
            <p:cNvSpPr/>
            <p:nvPr/>
          </p:nvSpPr>
          <p:spPr>
            <a:xfrm>
              <a:off x="10807816" y="76155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06">
              <a:extLst>
                <a:ext uri="{FF2B5EF4-FFF2-40B4-BE49-F238E27FC236}">
                  <a16:creationId xmlns:a16="http://schemas.microsoft.com/office/drawing/2014/main" id="{9788D64C-2434-3E53-810E-F04A25B96E45}"/>
                </a:ext>
              </a:extLst>
            </p:cNvPr>
            <p:cNvSpPr/>
            <p:nvPr/>
          </p:nvSpPr>
          <p:spPr>
            <a:xfrm>
              <a:off x="10955454" y="76155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07">
              <a:extLst>
                <a:ext uri="{FF2B5EF4-FFF2-40B4-BE49-F238E27FC236}">
                  <a16:creationId xmlns:a16="http://schemas.microsoft.com/office/drawing/2014/main" id="{B9485F26-6D14-6209-F2E2-CD316632B301}"/>
                </a:ext>
              </a:extLst>
            </p:cNvPr>
            <p:cNvSpPr/>
            <p:nvPr/>
          </p:nvSpPr>
          <p:spPr>
            <a:xfrm>
              <a:off x="11103092" y="761552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108">
              <a:extLst>
                <a:ext uri="{FF2B5EF4-FFF2-40B4-BE49-F238E27FC236}">
                  <a16:creationId xmlns:a16="http://schemas.microsoft.com/office/drawing/2014/main" id="{BEDE88EB-AAF7-44FF-8C59-86923B97F5DB}"/>
                </a:ext>
              </a:extLst>
            </p:cNvPr>
            <p:cNvSpPr/>
            <p:nvPr/>
          </p:nvSpPr>
          <p:spPr>
            <a:xfrm>
              <a:off x="11250730" y="761551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109">
              <a:extLst>
                <a:ext uri="{FF2B5EF4-FFF2-40B4-BE49-F238E27FC236}">
                  <a16:creationId xmlns:a16="http://schemas.microsoft.com/office/drawing/2014/main" id="{28BB3C44-9686-0E19-CBB5-7467CE1CDA44}"/>
                </a:ext>
              </a:extLst>
            </p:cNvPr>
            <p:cNvSpPr/>
            <p:nvPr/>
          </p:nvSpPr>
          <p:spPr>
            <a:xfrm>
              <a:off x="11398366" y="761550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10">
              <a:extLst>
                <a:ext uri="{FF2B5EF4-FFF2-40B4-BE49-F238E27FC236}">
                  <a16:creationId xmlns:a16="http://schemas.microsoft.com/office/drawing/2014/main" id="{E7713556-1C89-FEF9-291D-13869516B499}"/>
                </a:ext>
              </a:extLst>
            </p:cNvPr>
            <p:cNvSpPr/>
            <p:nvPr/>
          </p:nvSpPr>
          <p:spPr>
            <a:xfrm>
              <a:off x="10807816" y="91595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111">
              <a:extLst>
                <a:ext uri="{FF2B5EF4-FFF2-40B4-BE49-F238E27FC236}">
                  <a16:creationId xmlns:a16="http://schemas.microsoft.com/office/drawing/2014/main" id="{9E1F0EC8-168A-B2D6-2F9C-359E8A42E78D}"/>
                </a:ext>
              </a:extLst>
            </p:cNvPr>
            <p:cNvSpPr/>
            <p:nvPr/>
          </p:nvSpPr>
          <p:spPr>
            <a:xfrm>
              <a:off x="10955454" y="91595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112">
              <a:extLst>
                <a:ext uri="{FF2B5EF4-FFF2-40B4-BE49-F238E27FC236}">
                  <a16:creationId xmlns:a16="http://schemas.microsoft.com/office/drawing/2014/main" id="{C7501C8F-AFE5-BFE9-4288-473FC2C1D4F1}"/>
                </a:ext>
              </a:extLst>
            </p:cNvPr>
            <p:cNvSpPr/>
            <p:nvPr/>
          </p:nvSpPr>
          <p:spPr>
            <a:xfrm>
              <a:off x="11103092" y="91595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113">
              <a:extLst>
                <a:ext uri="{FF2B5EF4-FFF2-40B4-BE49-F238E27FC236}">
                  <a16:creationId xmlns:a16="http://schemas.microsoft.com/office/drawing/2014/main" id="{93E247EB-3199-9AB0-CD7D-5C85909BBDC2}"/>
                </a:ext>
              </a:extLst>
            </p:cNvPr>
            <p:cNvSpPr/>
            <p:nvPr/>
          </p:nvSpPr>
          <p:spPr>
            <a:xfrm>
              <a:off x="11250730" y="91595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114">
              <a:extLst>
                <a:ext uri="{FF2B5EF4-FFF2-40B4-BE49-F238E27FC236}">
                  <a16:creationId xmlns:a16="http://schemas.microsoft.com/office/drawing/2014/main" id="{8867673F-8189-2C61-6878-588A4591484D}"/>
                </a:ext>
              </a:extLst>
            </p:cNvPr>
            <p:cNvSpPr/>
            <p:nvPr/>
          </p:nvSpPr>
          <p:spPr>
            <a:xfrm>
              <a:off x="11398366" y="915954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Rectángulo 132">
            <a:extLst>
              <a:ext uri="{FF2B5EF4-FFF2-40B4-BE49-F238E27FC236}">
                <a16:creationId xmlns:a16="http://schemas.microsoft.com/office/drawing/2014/main" id="{896EDF11-4383-11FC-3411-7FB922059543}"/>
              </a:ext>
            </a:extLst>
          </p:cNvPr>
          <p:cNvSpPr/>
          <p:nvPr/>
        </p:nvSpPr>
        <p:spPr>
          <a:xfrm>
            <a:off x="-1" y="6780423"/>
            <a:ext cx="12191999" cy="77577"/>
          </a:xfrm>
          <a:prstGeom prst="rect">
            <a:avLst/>
          </a:prstGeom>
          <a:solidFill>
            <a:srgbClr val="D3A9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3A22EAD-C77D-FD6E-D931-6C4E897474B5}"/>
              </a:ext>
            </a:extLst>
          </p:cNvPr>
          <p:cNvGrpSpPr/>
          <p:nvPr/>
        </p:nvGrpSpPr>
        <p:grpSpPr>
          <a:xfrm>
            <a:off x="1222863" y="2870425"/>
            <a:ext cx="10179109" cy="3109837"/>
            <a:chOff x="1525323" y="3192532"/>
            <a:chExt cx="10479864" cy="3109837"/>
          </a:xfrm>
        </p:grpSpPr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EFD1E18-F27C-8DA4-D07B-80D12627EE2D}"/>
                </a:ext>
              </a:extLst>
            </p:cNvPr>
            <p:cNvSpPr txBox="1"/>
            <p:nvPr/>
          </p:nvSpPr>
          <p:spPr>
            <a:xfrm>
              <a:off x="1525323" y="3192532"/>
              <a:ext cx="1006332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HN" sz="1900" b="1" dirty="0">
                  <a:solidFill>
                    <a:srgbClr val="D3A96D"/>
                  </a:solidFill>
                  <a:effectLst/>
                  <a:latin typeface="Montserrat SemiBold" pitchFamily="2" charset="77"/>
                </a:rPr>
                <a:t>1) </a:t>
              </a:r>
              <a:r>
                <a:rPr lang="es-HN" sz="1900" b="1" dirty="0">
                  <a:effectLst/>
                  <a:latin typeface="Montserrat SemiBold" pitchFamily="2" charset="77"/>
                </a:rPr>
                <a:t>Encargado de entregar ayudas, cambiaba monto por monto más elevado</a:t>
              </a:r>
              <a:endParaRPr lang="es-HN" sz="1900" b="1" dirty="0">
                <a:latin typeface="Montserrat SemiBold" pitchFamily="2" charset="77"/>
              </a:endParaRP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82094CE2-58F9-B7D9-0E19-29C378895839}"/>
                </a:ext>
              </a:extLst>
            </p:cNvPr>
            <p:cNvSpPr txBox="1"/>
            <p:nvPr/>
          </p:nvSpPr>
          <p:spPr>
            <a:xfrm>
              <a:off x="1525324" y="3687771"/>
              <a:ext cx="931210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900" b="1" dirty="0">
                  <a:solidFill>
                    <a:srgbClr val="D3A96D"/>
                  </a:solidFill>
                  <a:effectLst/>
                  <a:latin typeface="Montserrat SemiBold" pitchFamily="2" charset="77"/>
                </a:rPr>
                <a:t>2) </a:t>
              </a:r>
              <a:r>
                <a:rPr lang="es-HN" sz="1900" b="1" dirty="0">
                  <a:effectLst/>
                  <a:latin typeface="Montserrat SemiBold" pitchFamily="2" charset="77"/>
                </a:rPr>
                <a:t>Llenaba comprobantes con DNI proporcionados</a:t>
              </a:r>
              <a:endParaRPr lang="es-HN" sz="1900" b="1" dirty="0">
                <a:latin typeface="Montserrat SemiBold" pitchFamily="2" charset="77"/>
              </a:endParaRP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1063969E-5555-42D8-66B2-697ADB2AA77F}"/>
                </a:ext>
              </a:extLst>
            </p:cNvPr>
            <p:cNvSpPr txBox="1"/>
            <p:nvPr/>
          </p:nvSpPr>
          <p:spPr>
            <a:xfrm>
              <a:off x="1525325" y="4214328"/>
              <a:ext cx="104798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HN" sz="1900" b="1" dirty="0">
                  <a:solidFill>
                    <a:srgbClr val="D3A96D"/>
                  </a:solidFill>
                  <a:effectLst/>
                  <a:latin typeface="Montserrat SemiBold" pitchFamily="2" charset="77"/>
                </a:rPr>
                <a:t>3) </a:t>
              </a:r>
              <a:r>
                <a:rPr lang="es-HN" sz="1900" b="1" dirty="0">
                  <a:latin typeface="Montserrat SemiBold" pitchFamily="2" charset="77"/>
                </a:rPr>
                <a:t>C</a:t>
              </a:r>
              <a:r>
                <a:rPr lang="es-HN" sz="1900" b="1" dirty="0">
                  <a:effectLst/>
                  <a:latin typeface="Montserrat SemiBold" pitchFamily="2" charset="77"/>
                </a:rPr>
                <a:t>ambiaba cheques a efectivo y depositaba en diferentes cuentas</a:t>
              </a:r>
              <a:endParaRPr lang="es-HN" sz="1900" dirty="0">
                <a:latin typeface="Montserrat Medium" pitchFamily="2" charset="77"/>
              </a:endParaRPr>
            </a:p>
          </p:txBody>
        </p: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40994088-2EC6-95A7-2CFD-E00B97B36556}"/>
                </a:ext>
              </a:extLst>
            </p:cNvPr>
            <p:cNvSpPr txBox="1"/>
            <p:nvPr/>
          </p:nvSpPr>
          <p:spPr>
            <a:xfrm>
              <a:off x="1525324" y="4916161"/>
              <a:ext cx="931210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900" b="1" dirty="0">
                  <a:solidFill>
                    <a:srgbClr val="D3A96D"/>
                  </a:solidFill>
                  <a:effectLst/>
                  <a:latin typeface="Montserrat SemiBold" pitchFamily="2" charset="77"/>
                </a:rPr>
                <a:t>4) </a:t>
              </a:r>
              <a:r>
                <a:rPr lang="es-HN" sz="1900" b="1" dirty="0">
                  <a:effectLst/>
                  <a:latin typeface="Montserrat SemiBold" pitchFamily="2" charset="77"/>
                </a:rPr>
                <a:t>Asistencia diaria de 30 a 40 personas</a:t>
              </a:r>
              <a:endParaRPr lang="es-HN" sz="1900" b="1" dirty="0">
                <a:latin typeface="Montserrat SemiBold" pitchFamily="2" charset="77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82E9070B-3A07-7D97-0BC4-461571017283}"/>
                </a:ext>
              </a:extLst>
            </p:cNvPr>
            <p:cNvSpPr txBox="1"/>
            <p:nvPr/>
          </p:nvSpPr>
          <p:spPr>
            <a:xfrm>
              <a:off x="1525325" y="5426472"/>
              <a:ext cx="996731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900" b="1" dirty="0">
                  <a:solidFill>
                    <a:srgbClr val="D3A96D"/>
                  </a:solidFill>
                  <a:effectLst/>
                  <a:latin typeface="Montserrat SemiBold" pitchFamily="2" charset="77"/>
                </a:rPr>
                <a:t>5) </a:t>
              </a:r>
              <a:r>
                <a:rPr lang="es-HN" sz="1900" b="1" dirty="0">
                  <a:effectLst/>
                  <a:latin typeface="Montserrat SemiBold" pitchFamily="2" charset="77"/>
                </a:rPr>
                <a:t>entrega diaria en ayudas de 40 a 50 mil lempiras</a:t>
              </a:r>
              <a:endParaRPr lang="es-HN" sz="1900" b="1" dirty="0">
                <a:latin typeface="Montserrat SemiBold" pitchFamily="2" charset="77"/>
              </a:endParaRP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56BB394-E6A9-4D2D-2A55-06F5AA72C286}"/>
                </a:ext>
              </a:extLst>
            </p:cNvPr>
            <p:cNvSpPr txBox="1"/>
            <p:nvPr/>
          </p:nvSpPr>
          <p:spPr>
            <a:xfrm>
              <a:off x="1525323" y="5917648"/>
              <a:ext cx="665331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HN" sz="1900" b="1" dirty="0">
                  <a:solidFill>
                    <a:srgbClr val="D3A96D"/>
                  </a:solidFill>
                  <a:effectLst/>
                  <a:latin typeface="Montserrat SemiBold" pitchFamily="2" charset="77"/>
                </a:rPr>
                <a:t>6) </a:t>
              </a:r>
              <a:r>
                <a:rPr lang="es-HN" sz="1900" b="1" dirty="0">
                  <a:effectLst/>
                  <a:latin typeface="Montserrat SemiBold" pitchFamily="2" charset="77"/>
                </a:rPr>
                <a:t>No recibió instrucciones del señor Nasry Asfura</a:t>
              </a:r>
              <a:endParaRPr lang="es-HN" sz="1900" b="1" dirty="0">
                <a:latin typeface="Montserrat SemiBold" pitchFamily="2" charset="77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D2B059B-27DB-DFFC-B1C5-CEBFE89DD558}"/>
              </a:ext>
            </a:extLst>
          </p:cNvPr>
          <p:cNvGrpSpPr/>
          <p:nvPr/>
        </p:nvGrpSpPr>
        <p:grpSpPr>
          <a:xfrm>
            <a:off x="838707" y="3296840"/>
            <a:ext cx="10464527" cy="2716852"/>
            <a:chOff x="838707" y="3296840"/>
            <a:chExt cx="10464527" cy="2716852"/>
          </a:xfrm>
        </p:grpSpPr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95DC7BF7-99BF-F0EA-AFFA-14C3FA465E78}"/>
                </a:ext>
              </a:extLst>
            </p:cNvPr>
            <p:cNvCxnSpPr>
              <a:cxnSpLocks/>
            </p:cNvCxnSpPr>
            <p:nvPr/>
          </p:nvCxnSpPr>
          <p:spPr>
            <a:xfrm>
              <a:off x="846002" y="4570775"/>
              <a:ext cx="10421858" cy="0"/>
            </a:xfrm>
            <a:prstGeom prst="line">
              <a:avLst/>
            </a:prstGeom>
            <a:ln w="19050">
              <a:solidFill>
                <a:srgbClr val="3C3B4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B7853CF0-CE55-A465-07DA-7D53B0C18FD9}"/>
                </a:ext>
              </a:extLst>
            </p:cNvPr>
            <p:cNvCxnSpPr>
              <a:cxnSpLocks/>
            </p:cNvCxnSpPr>
            <p:nvPr/>
          </p:nvCxnSpPr>
          <p:spPr>
            <a:xfrm>
              <a:off x="838708" y="5008271"/>
              <a:ext cx="10421858" cy="0"/>
            </a:xfrm>
            <a:prstGeom prst="line">
              <a:avLst/>
            </a:prstGeom>
            <a:ln w="19050">
              <a:solidFill>
                <a:srgbClr val="3C3B4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45760843-FCC6-3833-BD15-D9A4E38FFC57}"/>
                </a:ext>
              </a:extLst>
            </p:cNvPr>
            <p:cNvCxnSpPr>
              <a:cxnSpLocks/>
            </p:cNvCxnSpPr>
            <p:nvPr/>
          </p:nvCxnSpPr>
          <p:spPr>
            <a:xfrm>
              <a:off x="881376" y="5511772"/>
              <a:ext cx="10421858" cy="0"/>
            </a:xfrm>
            <a:prstGeom prst="line">
              <a:avLst/>
            </a:prstGeom>
            <a:ln w="19050">
              <a:solidFill>
                <a:srgbClr val="3C3B4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77721C8A-3832-0518-06E3-893A4F2CFE4F}"/>
                </a:ext>
              </a:extLst>
            </p:cNvPr>
            <p:cNvCxnSpPr>
              <a:cxnSpLocks/>
            </p:cNvCxnSpPr>
            <p:nvPr/>
          </p:nvCxnSpPr>
          <p:spPr>
            <a:xfrm>
              <a:off x="838707" y="3789713"/>
              <a:ext cx="10421858" cy="0"/>
            </a:xfrm>
            <a:prstGeom prst="line">
              <a:avLst/>
            </a:prstGeom>
            <a:ln w="19050">
              <a:solidFill>
                <a:srgbClr val="3C3B4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A27C3CE1-F5F6-4627-FE74-7F03BA908B2F}"/>
                </a:ext>
              </a:extLst>
            </p:cNvPr>
            <p:cNvCxnSpPr>
              <a:cxnSpLocks/>
            </p:cNvCxnSpPr>
            <p:nvPr/>
          </p:nvCxnSpPr>
          <p:spPr>
            <a:xfrm>
              <a:off x="881375" y="6013692"/>
              <a:ext cx="10421858" cy="0"/>
            </a:xfrm>
            <a:prstGeom prst="line">
              <a:avLst/>
            </a:prstGeom>
            <a:ln w="19050">
              <a:solidFill>
                <a:srgbClr val="3C3B4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55893011-7D95-CE3D-6D27-EF9D443525F0}"/>
                </a:ext>
              </a:extLst>
            </p:cNvPr>
            <p:cNvCxnSpPr>
              <a:cxnSpLocks/>
            </p:cNvCxnSpPr>
            <p:nvPr/>
          </p:nvCxnSpPr>
          <p:spPr>
            <a:xfrm>
              <a:off x="838707" y="3296840"/>
              <a:ext cx="10421858" cy="0"/>
            </a:xfrm>
            <a:prstGeom prst="line">
              <a:avLst/>
            </a:prstGeom>
            <a:ln w="19050">
              <a:solidFill>
                <a:srgbClr val="3C3B4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" name="Straight Connector 43">
            <a:extLst>
              <a:ext uri="{FF2B5EF4-FFF2-40B4-BE49-F238E27FC236}">
                <a16:creationId xmlns:a16="http://schemas.microsoft.com/office/drawing/2014/main" id="{7BE041BE-B158-5745-6502-EBABC5DC8D4D}"/>
              </a:ext>
            </a:extLst>
          </p:cNvPr>
          <p:cNvCxnSpPr>
            <a:cxnSpLocks/>
          </p:cNvCxnSpPr>
          <p:nvPr/>
        </p:nvCxnSpPr>
        <p:spPr>
          <a:xfrm>
            <a:off x="3038168" y="2182587"/>
            <a:ext cx="9153830" cy="0"/>
          </a:xfrm>
          <a:prstGeom prst="line">
            <a:avLst/>
          </a:prstGeom>
          <a:ln w="15875">
            <a:solidFill>
              <a:srgbClr val="D3A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CD98A2A1-821C-42E8-8FCF-0DFE97D79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0" y="81732"/>
            <a:ext cx="2923892" cy="27049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30C813-5E8C-7FB2-1107-EC596B714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77" y="100590"/>
            <a:ext cx="2923888" cy="27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602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3BCC2F67-44E7-0221-75D1-BBDB08271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"/>
          <a:stretch/>
        </p:blipFill>
        <p:spPr>
          <a:xfrm>
            <a:off x="3652684" y="279133"/>
            <a:ext cx="4886632" cy="6299734"/>
          </a:xfrm>
        </p:spPr>
      </p:pic>
    </p:spTree>
    <p:extLst>
      <p:ext uri="{BB962C8B-B14F-4D97-AF65-F5344CB8AC3E}">
        <p14:creationId xmlns:p14="http://schemas.microsoft.com/office/powerpoint/2010/main" val="400533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B4EC3-89E2-7690-23C3-8B49CCDB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93" y="385815"/>
            <a:ext cx="10854814" cy="293635"/>
          </a:xfrm>
        </p:spPr>
        <p:txBody>
          <a:bodyPr>
            <a:noAutofit/>
          </a:bodyPr>
          <a:lstStyle/>
          <a:p>
            <a:pPr algn="ctr"/>
            <a:r>
              <a:rPr lang="es-ES" sz="1800" b="1" dirty="0"/>
              <a:t>FONDOS RECIBIDOS POR NASRY JUAN ASFURA ZABLAH</a:t>
            </a:r>
            <a:endParaRPr lang="es-HN" sz="1800" b="1" dirty="0"/>
          </a:p>
        </p:txBody>
      </p:sp>
      <p:pic>
        <p:nvPicPr>
          <p:cNvPr id="9" name="Marcador de contenido 8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6FE6B4E9-B9AF-4239-CE0C-F0F078B31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42583" y="-365752"/>
            <a:ext cx="5106834" cy="7863783"/>
          </a:xfrm>
        </p:spPr>
      </p:pic>
    </p:spTree>
    <p:extLst>
      <p:ext uri="{BB962C8B-B14F-4D97-AF65-F5344CB8AC3E}">
        <p14:creationId xmlns:p14="http://schemas.microsoft.com/office/powerpoint/2010/main" val="151462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C1C63-9DFA-9458-623D-2E2DD2F9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1623"/>
          </a:xfrm>
        </p:spPr>
        <p:txBody>
          <a:bodyPr>
            <a:normAutofit/>
          </a:bodyPr>
          <a:lstStyle/>
          <a:p>
            <a:pPr algn="ctr"/>
            <a:r>
              <a:rPr lang="es-ES" sz="1800" b="1" dirty="0"/>
              <a:t>VALORES CUESTIONADOS POR EL MP</a:t>
            </a:r>
            <a:endParaRPr lang="es-HN" sz="1800" b="1" dirty="0"/>
          </a:p>
        </p:txBody>
      </p:sp>
      <p:pic>
        <p:nvPicPr>
          <p:cNvPr id="5" name="Marcador de contenido 4" descr="Tabla&#10;&#10;Descripción generada automáticamente">
            <a:extLst>
              <a:ext uri="{FF2B5EF4-FFF2-40B4-BE49-F238E27FC236}">
                <a16:creationId xmlns:a16="http://schemas.microsoft.com/office/drawing/2014/main" id="{EEFA14DB-CE01-E293-B0AF-2C1F5FB88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18" y="1234793"/>
            <a:ext cx="4243364" cy="5258082"/>
          </a:xfrm>
        </p:spPr>
      </p:pic>
    </p:spTree>
    <p:extLst>
      <p:ext uri="{BB962C8B-B14F-4D97-AF65-F5344CB8AC3E}">
        <p14:creationId xmlns:p14="http://schemas.microsoft.com/office/powerpoint/2010/main" val="30783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998807C-DA0B-5FF0-A1F9-F12D5DC72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6254" y="373329"/>
            <a:ext cx="3679492" cy="61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0C58C140-C968-B7F8-58AC-DF9D28A97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Oval 6">
            <a:extLst>
              <a:ext uri="{FF2B5EF4-FFF2-40B4-BE49-F238E27FC236}">
                <a16:creationId xmlns:a16="http://schemas.microsoft.com/office/drawing/2014/main" id="{DCBC5A57-8681-8CBD-F2F8-E78FD2EF36FB}"/>
              </a:ext>
            </a:extLst>
          </p:cNvPr>
          <p:cNvSpPr/>
          <p:nvPr/>
        </p:nvSpPr>
        <p:spPr>
          <a:xfrm>
            <a:off x="4103077" y="1436077"/>
            <a:ext cx="3985846" cy="3985846"/>
          </a:xfrm>
          <a:prstGeom prst="ellipse">
            <a:avLst/>
          </a:prstGeom>
          <a:noFill/>
          <a:ln>
            <a:solidFill>
              <a:schemeClr val="tx1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B4909F0D-C515-3873-0E7D-1AEAEC01FB96}"/>
              </a:ext>
            </a:extLst>
          </p:cNvPr>
          <p:cNvSpPr/>
          <p:nvPr/>
        </p:nvSpPr>
        <p:spPr>
          <a:xfrm>
            <a:off x="3809998" y="1142999"/>
            <a:ext cx="4572002" cy="4572002"/>
          </a:xfrm>
          <a:prstGeom prst="ellipse">
            <a:avLst/>
          </a:prstGeom>
          <a:noFill/>
          <a:ln>
            <a:solidFill>
              <a:schemeClr val="tx1">
                <a:alpha val="1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46093D19-C86E-E457-1F19-1AFE74947210}"/>
              </a:ext>
            </a:extLst>
          </p:cNvPr>
          <p:cNvSpPr/>
          <p:nvPr/>
        </p:nvSpPr>
        <p:spPr>
          <a:xfrm>
            <a:off x="3528647" y="0"/>
            <a:ext cx="7033846" cy="7033846"/>
          </a:xfrm>
          <a:prstGeom prst="ellipse">
            <a:avLst/>
          </a:prstGeom>
          <a:noFill/>
          <a:ln>
            <a:solidFill>
              <a:schemeClr val="tx1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F59CDAB7-D6A1-BE49-1D9A-B9714078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08" y="385797"/>
            <a:ext cx="3696485" cy="704996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Montserrat ExtraBold" pitchFamily="2" charset="77"/>
              </a:rPr>
              <a:t>Actividad</a:t>
            </a:r>
            <a:r>
              <a:rPr lang="en-US" sz="2400" b="1" dirty="0">
                <a:solidFill>
                  <a:schemeClr val="bg1"/>
                </a:solidFill>
                <a:latin typeface="Montserrat ExtraBold" pitchFamily="2" charset="77"/>
              </a:rPr>
              <a:t> Material de</a:t>
            </a:r>
            <a:br>
              <a:rPr lang="en-US" sz="24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en-US" sz="2400" b="1" dirty="0" err="1">
                <a:solidFill>
                  <a:srgbClr val="FFFF00"/>
                </a:solidFill>
                <a:latin typeface="Montserrat ExtraBold" pitchFamily="2" charset="77"/>
              </a:rPr>
              <a:t>Entrega</a:t>
            </a:r>
            <a:r>
              <a:rPr lang="en-US" sz="2400" b="1" dirty="0">
                <a:solidFill>
                  <a:srgbClr val="FFFF00"/>
                </a:solidFill>
                <a:latin typeface="Montserrat ExtraBold" pitchFamily="2" charset="77"/>
              </a:rPr>
              <a:t> de </a:t>
            </a:r>
            <a:r>
              <a:rPr lang="es-ES_tradnl" sz="2400" b="1" dirty="0">
                <a:solidFill>
                  <a:srgbClr val="FFFF00"/>
                </a:solidFill>
                <a:latin typeface="Montserrat ExtraBold" pitchFamily="2" charset="77"/>
              </a:rPr>
              <a:t>Ayudas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12692FDC-F44F-CB59-E669-76C5BBD292D6}"/>
              </a:ext>
            </a:extLst>
          </p:cNvPr>
          <p:cNvSpPr/>
          <p:nvPr/>
        </p:nvSpPr>
        <p:spPr>
          <a:xfrm>
            <a:off x="1099639" y="1331667"/>
            <a:ext cx="2369252" cy="113744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4726CE4E-1585-9617-D4C0-5AB7471C8DCD}"/>
              </a:ext>
            </a:extLst>
          </p:cNvPr>
          <p:cNvSpPr/>
          <p:nvPr/>
        </p:nvSpPr>
        <p:spPr>
          <a:xfrm>
            <a:off x="4760720" y="1331666"/>
            <a:ext cx="2524310" cy="1137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E8B33057-D4F3-1047-3072-E9126D77DC15}"/>
              </a:ext>
            </a:extLst>
          </p:cNvPr>
          <p:cNvSpPr txBox="1">
            <a:spLocks/>
          </p:cNvSpPr>
          <p:nvPr/>
        </p:nvSpPr>
        <p:spPr>
          <a:xfrm>
            <a:off x="1214561" y="1547887"/>
            <a:ext cx="2183951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es-ES" sz="2000" b="1" dirty="0" err="1">
                <a:solidFill>
                  <a:srgbClr val="FF0000"/>
                </a:solidFill>
                <a:latin typeface="Montserrat ExtraBold" pitchFamily="2" charset="77"/>
              </a:rPr>
              <a:t>Nasry</a:t>
            </a:r>
            <a:r>
              <a:rPr lang="es-ES" sz="2000" b="1" dirty="0">
                <a:solidFill>
                  <a:srgbClr val="FF0000"/>
                </a:solidFill>
                <a:latin typeface="Montserrat ExtraBold" pitchFamily="2" charset="77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latin typeface="Montserrat ExtraBold" pitchFamily="2" charset="77"/>
              </a:rPr>
              <a:t>Asfura</a:t>
            </a:r>
            <a:endParaRPr lang="es-ES" sz="2000" b="1" dirty="0">
              <a:solidFill>
                <a:srgbClr val="FF0000"/>
              </a:solidFill>
              <a:latin typeface="Montserrat ExtraBold" pitchFamily="2" charset="77"/>
            </a:endParaRPr>
          </a:p>
          <a:p>
            <a:pPr>
              <a:lnSpc>
                <a:spcPct val="75000"/>
              </a:lnSpc>
            </a:pPr>
            <a:r>
              <a:rPr lang="es-ES" sz="2000" dirty="0">
                <a:solidFill>
                  <a:srgbClr val="FF0000"/>
                </a:solidFill>
                <a:latin typeface="Montserrat Light" pitchFamily="2" charset="77"/>
              </a:rPr>
              <a:t>Financia ayudas</a:t>
            </a:r>
            <a:endParaRPr lang="es-ES_tradnl" sz="2000" dirty="0">
              <a:solidFill>
                <a:srgbClr val="FF0000"/>
              </a:solidFill>
              <a:latin typeface="Montserrat Light" pitchFamily="2" charset="77"/>
            </a:endParaRPr>
          </a:p>
        </p:txBody>
      </p:sp>
      <p:cxnSp>
        <p:nvCxnSpPr>
          <p:cNvPr id="33" name="Straight Arrow Connector 7">
            <a:extLst>
              <a:ext uri="{FF2B5EF4-FFF2-40B4-BE49-F238E27FC236}">
                <a16:creationId xmlns:a16="http://schemas.microsoft.com/office/drawing/2014/main" id="{716B1E2F-622E-CB51-0E36-E214C0A4ABF0}"/>
              </a:ext>
            </a:extLst>
          </p:cNvPr>
          <p:cNvCxnSpPr>
            <a:cxnSpLocks/>
          </p:cNvCxnSpPr>
          <p:nvPr/>
        </p:nvCxnSpPr>
        <p:spPr>
          <a:xfrm flipH="1">
            <a:off x="3398512" y="1880340"/>
            <a:ext cx="1293481" cy="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Title 2">
            <a:extLst>
              <a:ext uri="{FF2B5EF4-FFF2-40B4-BE49-F238E27FC236}">
                <a16:creationId xmlns:a16="http://schemas.microsoft.com/office/drawing/2014/main" id="{C1E2F75D-D130-68BA-9AFE-CE190B683117}"/>
              </a:ext>
            </a:extLst>
          </p:cNvPr>
          <p:cNvSpPr txBox="1">
            <a:spLocks/>
          </p:cNvSpPr>
          <p:nvPr/>
        </p:nvSpPr>
        <p:spPr>
          <a:xfrm>
            <a:off x="4951644" y="1527842"/>
            <a:ext cx="2142462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Designa personas </a:t>
            </a:r>
          </a:p>
          <a:p>
            <a:pPr algn="ctr"/>
            <a:r>
              <a:rPr lang="es-HN" sz="1400" dirty="0">
                <a:latin typeface="Montserrat Medium" pitchFamily="2" charset="77"/>
              </a:rPr>
              <a:t>de confianza para </a:t>
            </a:r>
          </a:p>
          <a:p>
            <a:pPr algn="ctr"/>
            <a:r>
              <a:rPr lang="es-HN" sz="1400" dirty="0">
                <a:latin typeface="Montserrat Medium" pitchFamily="2" charset="77"/>
              </a:rPr>
              <a:t>la entrega de ayudas.</a:t>
            </a:r>
          </a:p>
        </p:txBody>
      </p:sp>
      <p:cxnSp>
        <p:nvCxnSpPr>
          <p:cNvPr id="38" name="Straight Arrow Connector 7">
            <a:extLst>
              <a:ext uri="{FF2B5EF4-FFF2-40B4-BE49-F238E27FC236}">
                <a16:creationId xmlns:a16="http://schemas.microsoft.com/office/drawing/2014/main" id="{08744AD4-CABD-F192-9D15-CB95F8768EAC}"/>
              </a:ext>
            </a:extLst>
          </p:cNvPr>
          <p:cNvCxnSpPr>
            <a:cxnSpLocks/>
          </p:cNvCxnSpPr>
          <p:nvPr/>
        </p:nvCxnSpPr>
        <p:spPr>
          <a:xfrm flipH="1">
            <a:off x="7285030" y="1923141"/>
            <a:ext cx="803396" cy="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B75E4D56-984B-F354-C312-2A205A3C0EB7}"/>
              </a:ext>
            </a:extLst>
          </p:cNvPr>
          <p:cNvSpPr/>
          <p:nvPr/>
        </p:nvSpPr>
        <p:spPr>
          <a:xfrm>
            <a:off x="8179379" y="1354421"/>
            <a:ext cx="2100646" cy="1137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414BE4E4-BD11-5FBC-98A3-AC2FD1FA4F63}"/>
              </a:ext>
            </a:extLst>
          </p:cNvPr>
          <p:cNvSpPr txBox="1">
            <a:spLocks/>
          </p:cNvSpPr>
          <p:nvPr/>
        </p:nvSpPr>
        <p:spPr>
          <a:xfrm>
            <a:off x="8306521" y="1552543"/>
            <a:ext cx="1876899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Se entregan </a:t>
            </a:r>
          </a:p>
          <a:p>
            <a:pPr algn="ctr"/>
            <a:r>
              <a:rPr lang="es-HN" sz="1400" dirty="0">
                <a:latin typeface="Montserrat Medium" pitchFamily="2" charset="77"/>
              </a:rPr>
              <a:t>las ayudas y </a:t>
            </a:r>
          </a:p>
          <a:p>
            <a:pPr algn="ctr"/>
            <a:r>
              <a:rPr lang="es-HN" sz="1400" dirty="0">
                <a:latin typeface="Montserrat Medium" pitchFamily="2" charset="77"/>
              </a:rPr>
              <a:t>Se documentan.</a:t>
            </a:r>
          </a:p>
        </p:txBody>
      </p:sp>
      <p:cxnSp>
        <p:nvCxnSpPr>
          <p:cNvPr id="46" name="Straight Arrow Connector 7">
            <a:extLst>
              <a:ext uri="{FF2B5EF4-FFF2-40B4-BE49-F238E27FC236}">
                <a16:creationId xmlns:a16="http://schemas.microsoft.com/office/drawing/2014/main" id="{02357E9A-F374-0DB9-859D-B58EBE2D1D1A}"/>
              </a:ext>
            </a:extLst>
          </p:cNvPr>
          <p:cNvCxnSpPr>
            <a:cxnSpLocks/>
          </p:cNvCxnSpPr>
          <p:nvPr/>
        </p:nvCxnSpPr>
        <p:spPr>
          <a:xfrm flipV="1">
            <a:off x="3461788" y="2774470"/>
            <a:ext cx="0" cy="302007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7C94320A-3FD9-1BE2-D583-F89EEA72EC89}"/>
              </a:ext>
            </a:extLst>
          </p:cNvPr>
          <p:cNvCxnSpPr>
            <a:cxnSpLocks/>
          </p:cNvCxnSpPr>
          <p:nvPr/>
        </p:nvCxnSpPr>
        <p:spPr>
          <a:xfrm flipV="1">
            <a:off x="10279862" y="1926661"/>
            <a:ext cx="327981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B8CE1AA9-76B5-4542-FFFF-2CC57EFF91A3}"/>
              </a:ext>
            </a:extLst>
          </p:cNvPr>
          <p:cNvCxnSpPr>
            <a:cxnSpLocks/>
          </p:cNvCxnSpPr>
          <p:nvPr/>
        </p:nvCxnSpPr>
        <p:spPr>
          <a:xfrm>
            <a:off x="10605004" y="1908158"/>
            <a:ext cx="0" cy="8663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771D1737-55F6-F9ED-3788-CD83158C7D4B}"/>
              </a:ext>
            </a:extLst>
          </p:cNvPr>
          <p:cNvCxnSpPr>
            <a:cxnSpLocks/>
          </p:cNvCxnSpPr>
          <p:nvPr/>
        </p:nvCxnSpPr>
        <p:spPr>
          <a:xfrm>
            <a:off x="3437762" y="2774470"/>
            <a:ext cx="7184487" cy="47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redondeado 59">
            <a:extLst>
              <a:ext uri="{FF2B5EF4-FFF2-40B4-BE49-F238E27FC236}">
                <a16:creationId xmlns:a16="http://schemas.microsoft.com/office/drawing/2014/main" id="{203CE425-5749-0544-EEF5-7630889201FF}"/>
              </a:ext>
            </a:extLst>
          </p:cNvPr>
          <p:cNvSpPr/>
          <p:nvPr/>
        </p:nvSpPr>
        <p:spPr>
          <a:xfrm>
            <a:off x="2375251" y="3159361"/>
            <a:ext cx="2187280" cy="1137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3" name="Title 2">
            <a:extLst>
              <a:ext uri="{FF2B5EF4-FFF2-40B4-BE49-F238E27FC236}">
                <a16:creationId xmlns:a16="http://schemas.microsoft.com/office/drawing/2014/main" id="{A4B5BD98-2CC4-9B29-ADBC-06838796A348}"/>
              </a:ext>
            </a:extLst>
          </p:cNvPr>
          <p:cNvSpPr txBox="1">
            <a:spLocks/>
          </p:cNvSpPr>
          <p:nvPr/>
        </p:nvSpPr>
        <p:spPr>
          <a:xfrm>
            <a:off x="2471618" y="3369555"/>
            <a:ext cx="1996254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Se prepara legajo de documentos para liquidar.</a:t>
            </a:r>
          </a:p>
        </p:txBody>
      </p:sp>
      <p:cxnSp>
        <p:nvCxnSpPr>
          <p:cNvPr id="64" name="Straight Arrow Connector 7">
            <a:extLst>
              <a:ext uri="{FF2B5EF4-FFF2-40B4-BE49-F238E27FC236}">
                <a16:creationId xmlns:a16="http://schemas.microsoft.com/office/drawing/2014/main" id="{72D71F34-922A-8AE3-C86B-95E4845D2D10}"/>
              </a:ext>
            </a:extLst>
          </p:cNvPr>
          <p:cNvCxnSpPr>
            <a:cxnSpLocks/>
          </p:cNvCxnSpPr>
          <p:nvPr/>
        </p:nvCxnSpPr>
        <p:spPr>
          <a:xfrm flipH="1">
            <a:off x="4562531" y="3688136"/>
            <a:ext cx="552428" cy="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id="{8F89488A-136F-C221-07C7-17FA8A63841A}"/>
              </a:ext>
            </a:extLst>
          </p:cNvPr>
          <p:cNvSpPr/>
          <p:nvPr/>
        </p:nvSpPr>
        <p:spPr>
          <a:xfrm>
            <a:off x="5307177" y="3159361"/>
            <a:ext cx="2187280" cy="1137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3A7848AE-5CCD-8112-4CE8-552EE6D32D41}"/>
              </a:ext>
            </a:extLst>
          </p:cNvPr>
          <p:cNvSpPr txBox="1">
            <a:spLocks/>
          </p:cNvSpPr>
          <p:nvPr/>
        </p:nvSpPr>
        <p:spPr>
          <a:xfrm>
            <a:off x="5393907" y="3422141"/>
            <a:ext cx="1996254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Se solicita al Jefe de Presupuesto el Reembolso.</a:t>
            </a:r>
          </a:p>
        </p:txBody>
      </p:sp>
      <p:cxnSp>
        <p:nvCxnSpPr>
          <p:cNvPr id="68" name="Straight Arrow Connector 7">
            <a:extLst>
              <a:ext uri="{FF2B5EF4-FFF2-40B4-BE49-F238E27FC236}">
                <a16:creationId xmlns:a16="http://schemas.microsoft.com/office/drawing/2014/main" id="{1D9FD683-6032-C82C-1AC2-29B8D1423796}"/>
              </a:ext>
            </a:extLst>
          </p:cNvPr>
          <p:cNvCxnSpPr>
            <a:cxnSpLocks/>
          </p:cNvCxnSpPr>
          <p:nvPr/>
        </p:nvCxnSpPr>
        <p:spPr>
          <a:xfrm flipH="1">
            <a:off x="7494457" y="3725830"/>
            <a:ext cx="542584" cy="1591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0" name="Rectángulo redondeado 69">
            <a:extLst>
              <a:ext uri="{FF2B5EF4-FFF2-40B4-BE49-F238E27FC236}">
                <a16:creationId xmlns:a16="http://schemas.microsoft.com/office/drawing/2014/main" id="{21F86798-012C-3F0C-6CD7-EAB33541E52F}"/>
              </a:ext>
            </a:extLst>
          </p:cNvPr>
          <p:cNvSpPr/>
          <p:nvPr/>
        </p:nvSpPr>
        <p:spPr>
          <a:xfrm>
            <a:off x="8239102" y="3162140"/>
            <a:ext cx="2875654" cy="1137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1" name="Title 2">
            <a:extLst>
              <a:ext uri="{FF2B5EF4-FFF2-40B4-BE49-F238E27FC236}">
                <a16:creationId xmlns:a16="http://schemas.microsoft.com/office/drawing/2014/main" id="{976CD453-394E-D7A3-8A59-962B4719A948}"/>
              </a:ext>
            </a:extLst>
          </p:cNvPr>
          <p:cNvSpPr txBox="1">
            <a:spLocks/>
          </p:cNvSpPr>
          <p:nvPr/>
        </p:nvSpPr>
        <p:spPr>
          <a:xfrm>
            <a:off x="8370111" y="3372180"/>
            <a:ext cx="2706617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Finanzas, presupuesto, contabilidad y auditoría revisan la solicitud y aprueban el reembolso.</a:t>
            </a:r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C63CFFAF-CEBB-6B63-7C17-7AE22D9251D4}"/>
              </a:ext>
            </a:extLst>
          </p:cNvPr>
          <p:cNvCxnSpPr>
            <a:cxnSpLocks/>
          </p:cNvCxnSpPr>
          <p:nvPr/>
        </p:nvCxnSpPr>
        <p:spPr>
          <a:xfrm>
            <a:off x="11114756" y="3725830"/>
            <a:ext cx="290442" cy="159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C12CB823-9DE9-FD33-C66A-A49E9E31C981}"/>
              </a:ext>
            </a:extLst>
          </p:cNvPr>
          <p:cNvCxnSpPr>
            <a:cxnSpLocks/>
          </p:cNvCxnSpPr>
          <p:nvPr/>
        </p:nvCxnSpPr>
        <p:spPr>
          <a:xfrm>
            <a:off x="11402359" y="3708918"/>
            <a:ext cx="0" cy="8663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3A444498-AC9D-9907-785E-112FA536252E}"/>
              </a:ext>
            </a:extLst>
          </p:cNvPr>
          <p:cNvCxnSpPr>
            <a:cxnSpLocks/>
          </p:cNvCxnSpPr>
          <p:nvPr/>
        </p:nvCxnSpPr>
        <p:spPr>
          <a:xfrm>
            <a:off x="3468891" y="4575701"/>
            <a:ext cx="795071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ángulo redondeado 75">
            <a:extLst>
              <a:ext uri="{FF2B5EF4-FFF2-40B4-BE49-F238E27FC236}">
                <a16:creationId xmlns:a16="http://schemas.microsoft.com/office/drawing/2014/main" id="{EBACF143-D57B-9C2B-6C78-9FF0D137A532}"/>
              </a:ext>
            </a:extLst>
          </p:cNvPr>
          <p:cNvSpPr/>
          <p:nvPr/>
        </p:nvSpPr>
        <p:spPr>
          <a:xfrm>
            <a:off x="2357203" y="4900373"/>
            <a:ext cx="2187280" cy="1137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7" name="Title 2">
            <a:extLst>
              <a:ext uri="{FF2B5EF4-FFF2-40B4-BE49-F238E27FC236}">
                <a16:creationId xmlns:a16="http://schemas.microsoft.com/office/drawing/2014/main" id="{C0F42328-E69C-93BF-7F40-714BAD4543ED}"/>
              </a:ext>
            </a:extLst>
          </p:cNvPr>
          <p:cNvSpPr txBox="1">
            <a:spLocks/>
          </p:cNvSpPr>
          <p:nvPr/>
        </p:nvSpPr>
        <p:spPr>
          <a:xfrm>
            <a:off x="2520972" y="5103218"/>
            <a:ext cx="1797836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Se gira orden a</a:t>
            </a:r>
          </a:p>
          <a:p>
            <a:pPr algn="ctr"/>
            <a:r>
              <a:rPr lang="es-HN" sz="1400" dirty="0">
                <a:latin typeface="Montserrat Medium" pitchFamily="2" charset="77"/>
              </a:rPr>
              <a:t>FICOHSA para que emita Cheque de pago.</a:t>
            </a:r>
          </a:p>
        </p:txBody>
      </p:sp>
      <p:sp>
        <p:nvSpPr>
          <p:cNvPr id="78" name="Rectángulo redondeado 77">
            <a:extLst>
              <a:ext uri="{FF2B5EF4-FFF2-40B4-BE49-F238E27FC236}">
                <a16:creationId xmlns:a16="http://schemas.microsoft.com/office/drawing/2014/main" id="{BB3EF808-0F50-137A-F450-1BE123E0AB2C}"/>
              </a:ext>
            </a:extLst>
          </p:cNvPr>
          <p:cNvSpPr/>
          <p:nvPr/>
        </p:nvSpPr>
        <p:spPr>
          <a:xfrm>
            <a:off x="5289129" y="4900373"/>
            <a:ext cx="2187280" cy="1137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227A66C2-FCAC-EFE0-92F6-17981A39EFFD}"/>
              </a:ext>
            </a:extLst>
          </p:cNvPr>
          <p:cNvSpPr txBox="1">
            <a:spLocks/>
          </p:cNvSpPr>
          <p:nvPr/>
        </p:nvSpPr>
        <p:spPr>
          <a:xfrm>
            <a:off x="5433002" y="5138548"/>
            <a:ext cx="1899534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Cheque de caja es entregado a </a:t>
            </a:r>
          </a:p>
          <a:p>
            <a:pPr algn="ctr"/>
            <a:r>
              <a:rPr lang="es-HN" sz="1400" dirty="0">
                <a:latin typeface="Montserrat Medium" pitchFamily="2" charset="77"/>
              </a:rPr>
              <a:t>Nasry Asfura.</a:t>
            </a:r>
          </a:p>
        </p:txBody>
      </p:sp>
      <p:sp>
        <p:nvSpPr>
          <p:cNvPr id="80" name="Rectángulo redondeado 79">
            <a:extLst>
              <a:ext uri="{FF2B5EF4-FFF2-40B4-BE49-F238E27FC236}">
                <a16:creationId xmlns:a16="http://schemas.microsoft.com/office/drawing/2014/main" id="{7DC20737-41E0-E9A3-5C12-7401746037AC}"/>
              </a:ext>
            </a:extLst>
          </p:cNvPr>
          <p:cNvSpPr/>
          <p:nvPr/>
        </p:nvSpPr>
        <p:spPr>
          <a:xfrm>
            <a:off x="8221053" y="4903152"/>
            <a:ext cx="3181305" cy="1137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CA271540-B601-676F-AC07-FFE36198291B}"/>
              </a:ext>
            </a:extLst>
          </p:cNvPr>
          <p:cNvSpPr txBox="1">
            <a:spLocks/>
          </p:cNvSpPr>
          <p:nvPr/>
        </p:nvSpPr>
        <p:spPr>
          <a:xfrm>
            <a:off x="8352063" y="5113192"/>
            <a:ext cx="2895866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Nasry Asfura deposita en su cuenta el dinero reembolsado y lo devuelve a DECOESA o realiza pagos propios.</a:t>
            </a:r>
          </a:p>
        </p:txBody>
      </p:sp>
      <p:cxnSp>
        <p:nvCxnSpPr>
          <p:cNvPr id="82" name="Straight Arrow Connector 7">
            <a:extLst>
              <a:ext uri="{FF2B5EF4-FFF2-40B4-BE49-F238E27FC236}">
                <a16:creationId xmlns:a16="http://schemas.microsoft.com/office/drawing/2014/main" id="{0D0A2345-F7E3-FC27-8DB1-D51A3471F0E7}"/>
              </a:ext>
            </a:extLst>
          </p:cNvPr>
          <p:cNvCxnSpPr>
            <a:cxnSpLocks/>
          </p:cNvCxnSpPr>
          <p:nvPr/>
        </p:nvCxnSpPr>
        <p:spPr>
          <a:xfrm flipV="1">
            <a:off x="3468891" y="4575230"/>
            <a:ext cx="0" cy="257557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Arrow Connector 7">
            <a:extLst>
              <a:ext uri="{FF2B5EF4-FFF2-40B4-BE49-F238E27FC236}">
                <a16:creationId xmlns:a16="http://schemas.microsoft.com/office/drawing/2014/main" id="{2449A432-0082-931B-8FF2-411C69279697}"/>
              </a:ext>
            </a:extLst>
          </p:cNvPr>
          <p:cNvCxnSpPr>
            <a:cxnSpLocks/>
          </p:cNvCxnSpPr>
          <p:nvPr/>
        </p:nvCxnSpPr>
        <p:spPr>
          <a:xfrm flipH="1">
            <a:off x="4544483" y="5451792"/>
            <a:ext cx="570476" cy="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7">
            <a:extLst>
              <a:ext uri="{FF2B5EF4-FFF2-40B4-BE49-F238E27FC236}">
                <a16:creationId xmlns:a16="http://schemas.microsoft.com/office/drawing/2014/main" id="{83808682-04F7-DE87-AEF0-8FA4621CDB1F}"/>
              </a:ext>
            </a:extLst>
          </p:cNvPr>
          <p:cNvCxnSpPr>
            <a:cxnSpLocks/>
          </p:cNvCxnSpPr>
          <p:nvPr/>
        </p:nvCxnSpPr>
        <p:spPr>
          <a:xfrm flipH="1">
            <a:off x="7466565" y="5451792"/>
            <a:ext cx="570476" cy="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B82166A1-79D4-B35C-4CAF-264671BAF295}"/>
              </a:ext>
            </a:extLst>
          </p:cNvPr>
          <p:cNvCxnSpPr>
            <a:cxnSpLocks/>
          </p:cNvCxnSpPr>
          <p:nvPr/>
        </p:nvCxnSpPr>
        <p:spPr>
          <a:xfrm>
            <a:off x="9818670" y="6037814"/>
            <a:ext cx="0" cy="31198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F3C78BA1-0C08-5528-42DD-168754F377F6}"/>
              </a:ext>
            </a:extLst>
          </p:cNvPr>
          <p:cNvCxnSpPr>
            <a:cxnSpLocks/>
          </p:cNvCxnSpPr>
          <p:nvPr/>
        </p:nvCxnSpPr>
        <p:spPr>
          <a:xfrm>
            <a:off x="644577" y="6335117"/>
            <a:ext cx="9191338" cy="1515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7">
            <a:extLst>
              <a:ext uri="{FF2B5EF4-FFF2-40B4-BE49-F238E27FC236}">
                <a16:creationId xmlns:a16="http://schemas.microsoft.com/office/drawing/2014/main" id="{E1C2DDB7-B8C6-5A0B-8661-73C087EBB7DB}"/>
              </a:ext>
            </a:extLst>
          </p:cNvPr>
          <p:cNvCxnSpPr>
            <a:cxnSpLocks/>
          </p:cNvCxnSpPr>
          <p:nvPr/>
        </p:nvCxnSpPr>
        <p:spPr>
          <a:xfrm flipH="1">
            <a:off x="644577" y="1880340"/>
            <a:ext cx="350931" cy="0"/>
          </a:xfrm>
          <a:prstGeom prst="straightConnector1">
            <a:avLst/>
          </a:prstGeom>
          <a:ln w="38100">
            <a:solidFill>
              <a:srgbClr val="FFFF0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0E100075-32D8-2D51-443C-0A021732ECF7}"/>
              </a:ext>
            </a:extLst>
          </p:cNvPr>
          <p:cNvCxnSpPr>
            <a:cxnSpLocks/>
          </p:cNvCxnSpPr>
          <p:nvPr/>
        </p:nvCxnSpPr>
        <p:spPr>
          <a:xfrm>
            <a:off x="644577" y="1880340"/>
            <a:ext cx="0" cy="446946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12D5332D-AB9A-7918-AB1F-EB535F620857}"/>
              </a:ext>
            </a:extLst>
          </p:cNvPr>
          <p:cNvSpPr/>
          <p:nvPr/>
        </p:nvSpPr>
        <p:spPr>
          <a:xfrm>
            <a:off x="392502" y="4142074"/>
            <a:ext cx="1096664" cy="4242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10" name="Title 2">
            <a:extLst>
              <a:ext uri="{FF2B5EF4-FFF2-40B4-BE49-F238E27FC236}">
                <a16:creationId xmlns:a16="http://schemas.microsoft.com/office/drawing/2014/main" id="{2C88989C-538B-765D-1B76-B0BD39363B1B}"/>
              </a:ext>
            </a:extLst>
          </p:cNvPr>
          <p:cNvSpPr txBox="1">
            <a:spLocks/>
          </p:cNvSpPr>
          <p:nvPr/>
        </p:nvSpPr>
        <p:spPr>
          <a:xfrm>
            <a:off x="423239" y="4184846"/>
            <a:ext cx="1024979" cy="329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100" b="1" dirty="0">
                <a:solidFill>
                  <a:srgbClr val="FF0000"/>
                </a:solidFill>
                <a:latin typeface="Montserrat ExtraBold" pitchFamily="2" charset="77"/>
              </a:rPr>
              <a:t>SE </a:t>
            </a:r>
            <a:r>
              <a:rPr lang="es-HN" sz="1200" b="1" dirty="0">
                <a:solidFill>
                  <a:srgbClr val="FF0000"/>
                </a:solidFill>
                <a:latin typeface="Montserrat ExtraBold" pitchFamily="2" charset="77"/>
              </a:rPr>
              <a:t>REPITE</a:t>
            </a:r>
            <a:r>
              <a:rPr lang="es-HN" sz="1100" b="1" dirty="0">
                <a:solidFill>
                  <a:srgbClr val="FF0000"/>
                </a:solidFill>
                <a:latin typeface="Montserrat ExtraBold" pitchFamily="2" charset="77"/>
              </a:rPr>
              <a:t> </a:t>
            </a:r>
          </a:p>
          <a:p>
            <a:pPr algn="ctr"/>
            <a:r>
              <a:rPr lang="es-HN" sz="1100" b="1" dirty="0">
                <a:solidFill>
                  <a:srgbClr val="FF0000"/>
                </a:solidFill>
                <a:latin typeface="Montserrat ExtraBold" pitchFamily="2" charset="77"/>
              </a:rPr>
              <a:t>EL CICLO</a:t>
            </a:r>
          </a:p>
        </p:txBody>
      </p:sp>
    </p:spTree>
    <p:extLst>
      <p:ext uri="{BB962C8B-B14F-4D97-AF65-F5344CB8AC3E}">
        <p14:creationId xmlns:p14="http://schemas.microsoft.com/office/powerpoint/2010/main" val="42005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5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8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65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9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4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35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65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9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15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5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8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2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7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600"/>
                            </p:stCondLst>
                            <p:childTnLst>
                              <p:par>
                                <p:cTn id="1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9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6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9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2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93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 animBg="1"/>
      <p:bldP spid="29" grpId="0" animBg="1"/>
      <p:bldP spid="31" grpId="0"/>
      <p:bldP spid="37" grpId="0"/>
      <p:bldP spid="40" grpId="0" animBg="1"/>
      <p:bldP spid="41" grpId="0"/>
      <p:bldP spid="60" grpId="0" animBg="1"/>
      <p:bldP spid="63" grpId="0"/>
      <p:bldP spid="66" grpId="0" animBg="1"/>
      <p:bldP spid="67" grpId="0"/>
      <p:bldP spid="70" grpId="0" animBg="1"/>
      <p:bldP spid="71" grpId="0"/>
      <p:bldP spid="76" grpId="0" animBg="1"/>
      <p:bldP spid="77" grpId="0"/>
      <p:bldP spid="78" grpId="0" animBg="1"/>
      <p:bldP spid="79" grpId="0"/>
      <p:bldP spid="80" grpId="0" animBg="1"/>
      <p:bldP spid="81" grpId="0"/>
      <p:bldP spid="109" grpId="0" animBg="1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E7CDAFFD-7BC0-4593-D5B5-B3AC1F08D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0735" y="1310053"/>
            <a:ext cx="5650528" cy="4237895"/>
          </a:xfrm>
        </p:spPr>
      </p:pic>
    </p:spTree>
    <p:extLst>
      <p:ext uri="{BB962C8B-B14F-4D97-AF65-F5344CB8AC3E}">
        <p14:creationId xmlns:p14="http://schemas.microsoft.com/office/powerpoint/2010/main" val="242938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2">
            <a:extLst>
              <a:ext uri="{FF2B5EF4-FFF2-40B4-BE49-F238E27FC236}">
                <a16:creationId xmlns:a16="http://schemas.microsoft.com/office/drawing/2014/main" id="{B98572A8-56CF-6DAF-D0F1-B70C5ED6B9AA}"/>
              </a:ext>
            </a:extLst>
          </p:cNvPr>
          <p:cNvSpPr/>
          <p:nvPr/>
        </p:nvSpPr>
        <p:spPr>
          <a:xfrm>
            <a:off x="-1" y="-9425"/>
            <a:ext cx="12192000" cy="6858000"/>
          </a:xfrm>
          <a:prstGeom prst="rect">
            <a:avLst/>
          </a:prstGeom>
          <a:solidFill>
            <a:srgbClr val="27284C">
              <a:alpha val="8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Marcador de posición de imagen 3">
            <a:extLst>
              <a:ext uri="{FF2B5EF4-FFF2-40B4-BE49-F238E27FC236}">
                <a16:creationId xmlns:a16="http://schemas.microsoft.com/office/drawing/2014/main" id="{7D336E33-BEE6-1189-760E-8F9AA06D4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-32432" y="-9425"/>
            <a:ext cx="12192000" cy="6858000"/>
          </a:xfrm>
          <a:prstGeom prst="rect">
            <a:avLst/>
          </a:prstGeom>
        </p:spPr>
      </p:pic>
      <p:sp>
        <p:nvSpPr>
          <p:cNvPr id="5" name="Rectangle 52">
            <a:extLst>
              <a:ext uri="{FF2B5EF4-FFF2-40B4-BE49-F238E27FC236}">
                <a16:creationId xmlns:a16="http://schemas.microsoft.com/office/drawing/2014/main" id="{FF1A7D36-F4E0-9F63-8A27-00517E306AF0}"/>
              </a:ext>
            </a:extLst>
          </p:cNvPr>
          <p:cNvSpPr/>
          <p:nvPr/>
        </p:nvSpPr>
        <p:spPr>
          <a:xfrm>
            <a:off x="-16216" y="-9425"/>
            <a:ext cx="12192000" cy="6858000"/>
          </a:xfrm>
          <a:prstGeom prst="rect">
            <a:avLst/>
          </a:prstGeom>
          <a:solidFill>
            <a:srgbClr val="27284C">
              <a:alpha val="8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CBC5A57-8681-8CBD-F2F8-E78FD2EF36FB}"/>
              </a:ext>
            </a:extLst>
          </p:cNvPr>
          <p:cNvSpPr/>
          <p:nvPr/>
        </p:nvSpPr>
        <p:spPr>
          <a:xfrm>
            <a:off x="4103077" y="1436077"/>
            <a:ext cx="3985846" cy="3985846"/>
          </a:xfrm>
          <a:prstGeom prst="ellipse">
            <a:avLst/>
          </a:prstGeom>
          <a:noFill/>
          <a:ln>
            <a:solidFill>
              <a:schemeClr val="tx1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B4909F0D-C515-3873-0E7D-1AEAEC01FB96}"/>
              </a:ext>
            </a:extLst>
          </p:cNvPr>
          <p:cNvSpPr/>
          <p:nvPr/>
        </p:nvSpPr>
        <p:spPr>
          <a:xfrm>
            <a:off x="3809998" y="1142999"/>
            <a:ext cx="4572002" cy="4572002"/>
          </a:xfrm>
          <a:prstGeom prst="ellipse">
            <a:avLst/>
          </a:prstGeom>
          <a:noFill/>
          <a:ln>
            <a:solidFill>
              <a:schemeClr val="tx1">
                <a:alpha val="1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46093D19-C86E-E457-1F19-1AFE74947210}"/>
              </a:ext>
            </a:extLst>
          </p:cNvPr>
          <p:cNvSpPr/>
          <p:nvPr/>
        </p:nvSpPr>
        <p:spPr>
          <a:xfrm>
            <a:off x="3528647" y="0"/>
            <a:ext cx="7033846" cy="7033846"/>
          </a:xfrm>
          <a:prstGeom prst="ellipse">
            <a:avLst/>
          </a:prstGeom>
          <a:noFill/>
          <a:ln>
            <a:solidFill>
              <a:schemeClr val="tx1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4726CE4E-1585-9617-D4C0-5AB7471C8DCD}"/>
              </a:ext>
            </a:extLst>
          </p:cNvPr>
          <p:cNvSpPr/>
          <p:nvPr/>
        </p:nvSpPr>
        <p:spPr>
          <a:xfrm>
            <a:off x="4837756" y="1661471"/>
            <a:ext cx="2296264" cy="978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cxnSp>
        <p:nvCxnSpPr>
          <p:cNvPr id="33" name="Straight Arrow Connector 7">
            <a:extLst>
              <a:ext uri="{FF2B5EF4-FFF2-40B4-BE49-F238E27FC236}">
                <a16:creationId xmlns:a16="http://schemas.microsoft.com/office/drawing/2014/main" id="{716B1E2F-622E-CB51-0E36-E214C0A4ABF0}"/>
              </a:ext>
            </a:extLst>
          </p:cNvPr>
          <p:cNvCxnSpPr>
            <a:cxnSpLocks/>
          </p:cNvCxnSpPr>
          <p:nvPr/>
        </p:nvCxnSpPr>
        <p:spPr>
          <a:xfrm flipH="1">
            <a:off x="3338322" y="2130755"/>
            <a:ext cx="1293481" cy="0"/>
          </a:xfrm>
          <a:prstGeom prst="straightConnector1">
            <a:avLst/>
          </a:prstGeom>
          <a:ln w="38100">
            <a:solidFill>
              <a:srgbClr val="D3A96D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7">
            <a:extLst>
              <a:ext uri="{FF2B5EF4-FFF2-40B4-BE49-F238E27FC236}">
                <a16:creationId xmlns:a16="http://schemas.microsoft.com/office/drawing/2014/main" id="{08744AD4-CABD-F192-9D15-CB95F8768EAC}"/>
              </a:ext>
            </a:extLst>
          </p:cNvPr>
          <p:cNvCxnSpPr>
            <a:cxnSpLocks/>
          </p:cNvCxnSpPr>
          <p:nvPr/>
        </p:nvCxnSpPr>
        <p:spPr>
          <a:xfrm flipH="1" flipV="1">
            <a:off x="7127115" y="2182587"/>
            <a:ext cx="874468" cy="6696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Arrow Connector 7">
            <a:extLst>
              <a:ext uri="{FF2B5EF4-FFF2-40B4-BE49-F238E27FC236}">
                <a16:creationId xmlns:a16="http://schemas.microsoft.com/office/drawing/2014/main" id="{02357E9A-F374-0DB9-859D-B58EBE2D1D1A}"/>
              </a:ext>
            </a:extLst>
          </p:cNvPr>
          <p:cNvCxnSpPr>
            <a:cxnSpLocks/>
          </p:cNvCxnSpPr>
          <p:nvPr/>
        </p:nvCxnSpPr>
        <p:spPr>
          <a:xfrm flipV="1">
            <a:off x="4743313" y="2925353"/>
            <a:ext cx="0" cy="302479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7C94320A-3FD9-1BE2-D583-F89EEA72EC89}"/>
              </a:ext>
            </a:extLst>
          </p:cNvPr>
          <p:cNvCxnSpPr>
            <a:cxnSpLocks/>
          </p:cNvCxnSpPr>
          <p:nvPr/>
        </p:nvCxnSpPr>
        <p:spPr>
          <a:xfrm flipV="1">
            <a:off x="10264390" y="2189283"/>
            <a:ext cx="327981" cy="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B8CE1AA9-76B5-4542-FFFF-2CC57EFF91A3}"/>
              </a:ext>
            </a:extLst>
          </p:cNvPr>
          <p:cNvCxnSpPr>
            <a:cxnSpLocks/>
          </p:cNvCxnSpPr>
          <p:nvPr/>
        </p:nvCxnSpPr>
        <p:spPr>
          <a:xfrm>
            <a:off x="10592371" y="2167721"/>
            <a:ext cx="0" cy="80782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771D1737-55F6-F9ED-3788-CD83158C7D4B}"/>
              </a:ext>
            </a:extLst>
          </p:cNvPr>
          <p:cNvCxnSpPr>
            <a:cxnSpLocks/>
          </p:cNvCxnSpPr>
          <p:nvPr/>
        </p:nvCxnSpPr>
        <p:spPr>
          <a:xfrm>
            <a:off x="4740505" y="2945690"/>
            <a:ext cx="586532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redondeado 59">
            <a:extLst>
              <a:ext uri="{FF2B5EF4-FFF2-40B4-BE49-F238E27FC236}">
                <a16:creationId xmlns:a16="http://schemas.microsoft.com/office/drawing/2014/main" id="{203CE425-5749-0544-EEF5-7630889201FF}"/>
              </a:ext>
            </a:extLst>
          </p:cNvPr>
          <p:cNvSpPr/>
          <p:nvPr/>
        </p:nvSpPr>
        <p:spPr>
          <a:xfrm>
            <a:off x="3736363" y="3331487"/>
            <a:ext cx="2010228" cy="10210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cxnSp>
        <p:nvCxnSpPr>
          <p:cNvPr id="64" name="Straight Arrow Connector 7">
            <a:extLst>
              <a:ext uri="{FF2B5EF4-FFF2-40B4-BE49-F238E27FC236}">
                <a16:creationId xmlns:a16="http://schemas.microsoft.com/office/drawing/2014/main" id="{72D71F34-922A-8AE3-C86B-95E4845D2D10}"/>
              </a:ext>
            </a:extLst>
          </p:cNvPr>
          <p:cNvCxnSpPr>
            <a:cxnSpLocks/>
          </p:cNvCxnSpPr>
          <p:nvPr/>
        </p:nvCxnSpPr>
        <p:spPr>
          <a:xfrm flipH="1">
            <a:off x="5746591" y="3843584"/>
            <a:ext cx="552428" cy="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Straight Arrow Connector 7">
            <a:extLst>
              <a:ext uri="{FF2B5EF4-FFF2-40B4-BE49-F238E27FC236}">
                <a16:creationId xmlns:a16="http://schemas.microsoft.com/office/drawing/2014/main" id="{1D9FD683-6032-C82C-1AC2-29B8D1423796}"/>
              </a:ext>
            </a:extLst>
          </p:cNvPr>
          <p:cNvCxnSpPr>
            <a:cxnSpLocks/>
          </p:cNvCxnSpPr>
          <p:nvPr/>
        </p:nvCxnSpPr>
        <p:spPr>
          <a:xfrm flipH="1">
            <a:off x="8613489" y="3843790"/>
            <a:ext cx="542584" cy="1591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0" name="Rectángulo redondeado 69">
            <a:extLst>
              <a:ext uri="{FF2B5EF4-FFF2-40B4-BE49-F238E27FC236}">
                <a16:creationId xmlns:a16="http://schemas.microsoft.com/office/drawing/2014/main" id="{21F86798-012C-3F0C-6CD7-EAB33541E52F}"/>
              </a:ext>
            </a:extLst>
          </p:cNvPr>
          <p:cNvSpPr/>
          <p:nvPr/>
        </p:nvSpPr>
        <p:spPr>
          <a:xfrm>
            <a:off x="9344157" y="3343676"/>
            <a:ext cx="1996254" cy="10210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C63CFFAF-CEBB-6B63-7C17-7AE22D9251D4}"/>
              </a:ext>
            </a:extLst>
          </p:cNvPr>
          <p:cNvCxnSpPr>
            <a:cxnSpLocks/>
          </p:cNvCxnSpPr>
          <p:nvPr/>
        </p:nvCxnSpPr>
        <p:spPr>
          <a:xfrm>
            <a:off x="11337348" y="3844784"/>
            <a:ext cx="290442" cy="159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C12CB823-9DE9-FD33-C66A-A49E9E31C981}"/>
              </a:ext>
            </a:extLst>
          </p:cNvPr>
          <p:cNvCxnSpPr>
            <a:cxnSpLocks/>
          </p:cNvCxnSpPr>
          <p:nvPr/>
        </p:nvCxnSpPr>
        <p:spPr>
          <a:xfrm>
            <a:off x="11613301" y="3829285"/>
            <a:ext cx="0" cy="8684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3A444498-AC9D-9907-785E-112FA536252E}"/>
              </a:ext>
            </a:extLst>
          </p:cNvPr>
          <p:cNvCxnSpPr>
            <a:cxnSpLocks/>
          </p:cNvCxnSpPr>
          <p:nvPr/>
        </p:nvCxnSpPr>
        <p:spPr>
          <a:xfrm>
            <a:off x="6095999" y="4704008"/>
            <a:ext cx="55317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ángulo redondeado 75">
            <a:extLst>
              <a:ext uri="{FF2B5EF4-FFF2-40B4-BE49-F238E27FC236}">
                <a16:creationId xmlns:a16="http://schemas.microsoft.com/office/drawing/2014/main" id="{EBACF143-D57B-9C2B-6C78-9FF0D137A532}"/>
              </a:ext>
            </a:extLst>
          </p:cNvPr>
          <p:cNvSpPr/>
          <p:nvPr/>
        </p:nvSpPr>
        <p:spPr>
          <a:xfrm>
            <a:off x="5018039" y="5116994"/>
            <a:ext cx="2187280" cy="1137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8" name="Rectángulo redondeado 77">
            <a:extLst>
              <a:ext uri="{FF2B5EF4-FFF2-40B4-BE49-F238E27FC236}">
                <a16:creationId xmlns:a16="http://schemas.microsoft.com/office/drawing/2014/main" id="{BB3EF808-0F50-137A-F450-1BE123E0AB2C}"/>
              </a:ext>
            </a:extLst>
          </p:cNvPr>
          <p:cNvSpPr/>
          <p:nvPr/>
        </p:nvSpPr>
        <p:spPr>
          <a:xfrm>
            <a:off x="8248201" y="5116994"/>
            <a:ext cx="2095384" cy="1137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cxnSp>
        <p:nvCxnSpPr>
          <p:cNvPr id="82" name="Straight Arrow Connector 7">
            <a:extLst>
              <a:ext uri="{FF2B5EF4-FFF2-40B4-BE49-F238E27FC236}">
                <a16:creationId xmlns:a16="http://schemas.microsoft.com/office/drawing/2014/main" id="{0D0A2345-F7E3-FC27-8DB1-D51A3471F0E7}"/>
              </a:ext>
            </a:extLst>
          </p:cNvPr>
          <p:cNvCxnSpPr>
            <a:cxnSpLocks/>
          </p:cNvCxnSpPr>
          <p:nvPr/>
        </p:nvCxnSpPr>
        <p:spPr>
          <a:xfrm flipV="1">
            <a:off x="6110155" y="4697745"/>
            <a:ext cx="0" cy="331455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Straight Arrow Connector 7">
            <a:extLst>
              <a:ext uri="{FF2B5EF4-FFF2-40B4-BE49-F238E27FC236}">
                <a16:creationId xmlns:a16="http://schemas.microsoft.com/office/drawing/2014/main" id="{2449A432-0082-931B-8FF2-411C69279697}"/>
              </a:ext>
            </a:extLst>
          </p:cNvPr>
          <p:cNvCxnSpPr>
            <a:cxnSpLocks/>
          </p:cNvCxnSpPr>
          <p:nvPr/>
        </p:nvCxnSpPr>
        <p:spPr>
          <a:xfrm flipH="1">
            <a:off x="7201401" y="5685714"/>
            <a:ext cx="812245" cy="0"/>
          </a:xfrm>
          <a:prstGeom prst="straightConnector1">
            <a:avLst/>
          </a:prstGeom>
          <a:ln w="38100">
            <a:solidFill>
              <a:srgbClr val="00B0F0"/>
            </a:solidFill>
            <a:headEnd type="arrow"/>
            <a:tailEnd type="non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7" name="Title 2">
            <a:extLst>
              <a:ext uri="{FF2B5EF4-FFF2-40B4-BE49-F238E27FC236}">
                <a16:creationId xmlns:a16="http://schemas.microsoft.com/office/drawing/2014/main" id="{C0F42328-E69C-93BF-7F40-714BAD4543ED}"/>
              </a:ext>
            </a:extLst>
          </p:cNvPr>
          <p:cNvSpPr txBox="1">
            <a:spLocks/>
          </p:cNvSpPr>
          <p:nvPr/>
        </p:nvSpPr>
        <p:spPr>
          <a:xfrm>
            <a:off x="8449381" y="5372682"/>
            <a:ext cx="1797836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Libre disposición de fondos</a:t>
            </a: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414BE4E4-BD11-5FBC-98A3-AC2FD1FA4F63}"/>
              </a:ext>
            </a:extLst>
          </p:cNvPr>
          <p:cNvSpPr txBox="1">
            <a:spLocks/>
          </p:cNvSpPr>
          <p:nvPr/>
        </p:nvSpPr>
        <p:spPr>
          <a:xfrm>
            <a:off x="3800884" y="3517374"/>
            <a:ext cx="1876899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Presentación para reembolso ante la AMDC</a:t>
            </a: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3A7848AE-5CCD-8112-4CE8-552EE6D32D41}"/>
              </a:ext>
            </a:extLst>
          </p:cNvPr>
          <p:cNvSpPr txBox="1">
            <a:spLocks/>
          </p:cNvSpPr>
          <p:nvPr/>
        </p:nvSpPr>
        <p:spPr>
          <a:xfrm>
            <a:off x="9602855" y="3514105"/>
            <a:ext cx="1475795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Depósito </a:t>
            </a:r>
          </a:p>
          <a:p>
            <a:pPr algn="ctr"/>
            <a:r>
              <a:rPr lang="es-HN" sz="1400" dirty="0">
                <a:latin typeface="Montserrat Medium" pitchFamily="2" charset="77"/>
              </a:rPr>
              <a:t>a cuenta</a:t>
            </a:r>
          </a:p>
        </p:txBody>
      </p:sp>
      <p:sp>
        <p:nvSpPr>
          <p:cNvPr id="71" name="Title 2">
            <a:extLst>
              <a:ext uri="{FF2B5EF4-FFF2-40B4-BE49-F238E27FC236}">
                <a16:creationId xmlns:a16="http://schemas.microsoft.com/office/drawing/2014/main" id="{976CD453-394E-D7A3-8A59-962B4719A948}"/>
              </a:ext>
            </a:extLst>
          </p:cNvPr>
          <p:cNvSpPr txBox="1">
            <a:spLocks/>
          </p:cNvSpPr>
          <p:nvPr/>
        </p:nvSpPr>
        <p:spPr>
          <a:xfrm>
            <a:off x="5152882" y="5362218"/>
            <a:ext cx="1919510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Traslado de fondos </a:t>
            </a:r>
          </a:p>
          <a:p>
            <a:pPr algn="ctr"/>
            <a:r>
              <a:rPr lang="es-HN" sz="1400" dirty="0">
                <a:latin typeface="Montserrat Medium" pitchFamily="2" charset="77"/>
              </a:rPr>
              <a:t>a Nasry Asfura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AF6B184-2DE7-0EB5-3240-92C970217DBB}"/>
              </a:ext>
            </a:extLst>
          </p:cNvPr>
          <p:cNvSpPr txBox="1">
            <a:spLocks/>
          </p:cNvSpPr>
          <p:nvPr/>
        </p:nvSpPr>
        <p:spPr>
          <a:xfrm>
            <a:off x="5024282" y="1816928"/>
            <a:ext cx="1989307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Recepción y entrega de ataudes a beneficiarios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0385101A-399D-09C2-7933-ABAED5645189}"/>
              </a:ext>
            </a:extLst>
          </p:cNvPr>
          <p:cNvSpPr txBox="1"/>
          <p:nvPr/>
        </p:nvSpPr>
        <p:spPr>
          <a:xfrm flipH="1">
            <a:off x="1040928" y="547483"/>
            <a:ext cx="734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"/>
              </a:spcBef>
              <a:spcAft>
                <a:spcPts val="50"/>
              </a:spcAft>
            </a:pPr>
            <a:r>
              <a:rPr lang="id-ID" sz="3200" dirty="0" err="1">
                <a:latin typeface="DM Serif Display" pitchFamily="2" charset="0"/>
              </a:rPr>
              <a:t>Reembolso</a:t>
            </a:r>
            <a:r>
              <a:rPr lang="id-ID" sz="3200" dirty="0">
                <a:latin typeface="DM Serif Display" pitchFamily="2" charset="0"/>
              </a:rPr>
              <a:t> </a:t>
            </a:r>
            <a:r>
              <a:rPr lang="id-ID" sz="3200" dirty="0" err="1">
                <a:latin typeface="DM Serif Display" pitchFamily="2" charset="0"/>
              </a:rPr>
              <a:t>por</a:t>
            </a:r>
            <a:r>
              <a:rPr lang="id-ID" sz="3200" dirty="0">
                <a:latin typeface="DM Serif Display" pitchFamily="2" charset="0"/>
              </a:rPr>
              <a:t> </a:t>
            </a:r>
            <a:r>
              <a:rPr lang="id-ID" sz="3200" dirty="0" err="1">
                <a:latin typeface="DM Serif Display" pitchFamily="2" charset="0"/>
              </a:rPr>
              <a:t>Compra</a:t>
            </a:r>
            <a:r>
              <a:rPr lang="id-ID" sz="3200" dirty="0">
                <a:latin typeface="DM Serif Display" pitchFamily="2" charset="0"/>
              </a:rPr>
              <a:t> </a:t>
            </a:r>
            <a:r>
              <a:rPr lang="id-ID" sz="3200" dirty="0" err="1">
                <a:latin typeface="DM Serif Display" pitchFamily="2" charset="0"/>
              </a:rPr>
              <a:t>de</a:t>
            </a:r>
            <a:r>
              <a:rPr lang="id-ID" sz="3200" dirty="0">
                <a:latin typeface="DM Serif Display" pitchFamily="2" charset="0"/>
              </a:rPr>
              <a:t> </a:t>
            </a:r>
            <a:r>
              <a:rPr lang="id-ID" sz="3200" dirty="0" err="1">
                <a:latin typeface="DM Serif Display" pitchFamily="2" charset="0"/>
              </a:rPr>
              <a:t>Ataúdes</a:t>
            </a:r>
            <a:endParaRPr lang="id-ID" sz="3200" dirty="0">
              <a:latin typeface="DM Serif Display" pitchFamily="2" charset="0"/>
            </a:endParaRPr>
          </a:p>
        </p:txBody>
      </p:sp>
      <p:cxnSp>
        <p:nvCxnSpPr>
          <p:cNvPr id="14" name="Straight Connector 43">
            <a:extLst>
              <a:ext uri="{FF2B5EF4-FFF2-40B4-BE49-F238E27FC236}">
                <a16:creationId xmlns:a16="http://schemas.microsoft.com/office/drawing/2014/main" id="{B92C8CBD-22CA-B211-9795-07D5A8D8CD7B}"/>
              </a:ext>
            </a:extLst>
          </p:cNvPr>
          <p:cNvCxnSpPr>
            <a:cxnSpLocks/>
          </p:cNvCxnSpPr>
          <p:nvPr/>
        </p:nvCxnSpPr>
        <p:spPr>
          <a:xfrm>
            <a:off x="-32432" y="2182587"/>
            <a:ext cx="1172974" cy="0"/>
          </a:xfrm>
          <a:prstGeom prst="line">
            <a:avLst/>
          </a:prstGeom>
          <a:ln w="28575">
            <a:solidFill>
              <a:srgbClr val="D3A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9FAAE9B9-6330-34E7-9450-648CA9E4A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14" y="1998633"/>
            <a:ext cx="218662" cy="367908"/>
          </a:xfrm>
          <a:prstGeom prst="rect">
            <a:avLst/>
          </a:prstGeom>
        </p:spPr>
      </p:pic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93874864-A6A4-6D31-E601-90A8DC4ACA52}"/>
              </a:ext>
            </a:extLst>
          </p:cNvPr>
          <p:cNvSpPr/>
          <p:nvPr/>
        </p:nvSpPr>
        <p:spPr>
          <a:xfrm>
            <a:off x="1517801" y="1672979"/>
            <a:ext cx="2296264" cy="978370"/>
          </a:xfrm>
          <a:prstGeom prst="roundRect">
            <a:avLst/>
          </a:prstGeom>
          <a:solidFill>
            <a:srgbClr val="D3A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>
              <a:solidFill>
                <a:srgbClr val="D3A96D"/>
              </a:solidFill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E8B33057-D4F3-1047-3072-E9126D77DC15}"/>
              </a:ext>
            </a:extLst>
          </p:cNvPr>
          <p:cNvSpPr txBox="1">
            <a:spLocks/>
          </p:cNvSpPr>
          <p:nvPr/>
        </p:nvSpPr>
        <p:spPr>
          <a:xfrm>
            <a:off x="1778323" y="1841727"/>
            <a:ext cx="1761409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s-ES" sz="1600" b="1" dirty="0" err="1">
                <a:solidFill>
                  <a:srgbClr val="27284C"/>
                </a:solidFill>
                <a:latin typeface="Montserrat ExtraBold" pitchFamily="2" charset="77"/>
              </a:rPr>
              <a:t>Nasry</a:t>
            </a:r>
            <a:r>
              <a:rPr lang="es-ES" sz="1600" b="1" dirty="0">
                <a:solidFill>
                  <a:srgbClr val="27284C"/>
                </a:solidFill>
                <a:latin typeface="Montserrat ExtraBold" pitchFamily="2" charset="77"/>
              </a:rPr>
              <a:t> </a:t>
            </a:r>
            <a:r>
              <a:rPr lang="es-ES" sz="1600" b="1" dirty="0" err="1">
                <a:solidFill>
                  <a:srgbClr val="27284C"/>
                </a:solidFill>
                <a:latin typeface="Montserrat ExtraBold" pitchFamily="2" charset="77"/>
              </a:rPr>
              <a:t>Asfura</a:t>
            </a:r>
            <a:endParaRPr lang="es-ES" sz="1600" b="1" dirty="0">
              <a:solidFill>
                <a:srgbClr val="27284C"/>
              </a:solidFill>
              <a:latin typeface="Montserrat ExtraBold" pitchFamily="2" charset="77"/>
            </a:endParaRPr>
          </a:p>
          <a:p>
            <a:pPr algn="ctr">
              <a:lnSpc>
                <a:spcPct val="75000"/>
              </a:lnSpc>
            </a:pPr>
            <a:r>
              <a:rPr lang="es-ES" sz="1600" dirty="0">
                <a:solidFill>
                  <a:srgbClr val="27284C"/>
                </a:solidFill>
                <a:latin typeface="Montserrat" pitchFamily="2" charset="77"/>
              </a:rPr>
              <a:t>Compra </a:t>
            </a:r>
          </a:p>
          <a:p>
            <a:pPr algn="ctr">
              <a:lnSpc>
                <a:spcPct val="75000"/>
              </a:lnSpc>
            </a:pPr>
            <a:r>
              <a:rPr lang="es-ES" sz="1600" dirty="0">
                <a:solidFill>
                  <a:srgbClr val="27284C"/>
                </a:solidFill>
                <a:latin typeface="Montserrat" pitchFamily="2" charset="77"/>
              </a:rPr>
              <a:t>de Ataúdes</a:t>
            </a:r>
            <a:endParaRPr lang="es-ES_tradnl" sz="1600" dirty="0">
              <a:solidFill>
                <a:srgbClr val="27284C"/>
              </a:solidFill>
              <a:latin typeface="Montserrat" pitchFamily="2" charset="77"/>
            </a:endParaRPr>
          </a:p>
        </p:txBody>
      </p:sp>
      <p:sp>
        <p:nvSpPr>
          <p:cNvPr id="40" name="Rectángulo redondeado 39">
            <a:extLst>
              <a:ext uri="{FF2B5EF4-FFF2-40B4-BE49-F238E27FC236}">
                <a16:creationId xmlns:a16="http://schemas.microsoft.com/office/drawing/2014/main" id="{B75E4D56-984B-F354-C312-2A205A3C0EB7}"/>
              </a:ext>
            </a:extLst>
          </p:cNvPr>
          <p:cNvSpPr/>
          <p:nvPr/>
        </p:nvSpPr>
        <p:spPr>
          <a:xfrm>
            <a:off x="8186284" y="1658114"/>
            <a:ext cx="2100646" cy="9783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C1E2F75D-D130-68BA-9AFE-CE190B683117}"/>
              </a:ext>
            </a:extLst>
          </p:cNvPr>
          <p:cNvSpPr txBox="1">
            <a:spLocks/>
          </p:cNvSpPr>
          <p:nvPr/>
        </p:nvSpPr>
        <p:spPr>
          <a:xfrm>
            <a:off x="8170591" y="1841727"/>
            <a:ext cx="2142462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Emisión de factura Carpinteria Girón</a:t>
            </a:r>
          </a:p>
        </p:txBody>
      </p:sp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id="{8F89488A-136F-C221-07C7-17FA8A63841A}"/>
              </a:ext>
            </a:extLst>
          </p:cNvPr>
          <p:cNvSpPr/>
          <p:nvPr/>
        </p:nvSpPr>
        <p:spPr>
          <a:xfrm>
            <a:off x="6468354" y="3331487"/>
            <a:ext cx="2187280" cy="10210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HN" dirty="0"/>
              <a:t>Deposit</a:t>
            </a:r>
          </a:p>
        </p:txBody>
      </p:sp>
      <p:sp>
        <p:nvSpPr>
          <p:cNvPr id="63" name="Title 2">
            <a:extLst>
              <a:ext uri="{FF2B5EF4-FFF2-40B4-BE49-F238E27FC236}">
                <a16:creationId xmlns:a16="http://schemas.microsoft.com/office/drawing/2014/main" id="{A4B5BD98-2CC4-9B29-ADBC-06838796A348}"/>
              </a:ext>
            </a:extLst>
          </p:cNvPr>
          <p:cNvSpPr txBox="1">
            <a:spLocks/>
          </p:cNvSpPr>
          <p:nvPr/>
        </p:nvSpPr>
        <p:spPr>
          <a:xfrm>
            <a:off x="6552937" y="3503941"/>
            <a:ext cx="1996254" cy="704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1400" dirty="0">
                <a:latin typeface="Montserrat Medium" pitchFamily="2" charset="77"/>
              </a:rPr>
              <a:t>Libramiento de cheque a favor de </a:t>
            </a:r>
          </a:p>
          <a:p>
            <a:pPr algn="ctr"/>
            <a:r>
              <a:rPr lang="es-HN" sz="1400" dirty="0">
                <a:latin typeface="Montserrat Medium" pitchFamily="2" charset="77"/>
              </a:rPr>
              <a:t>Gerente Funeraria del Pueblo</a:t>
            </a:r>
          </a:p>
        </p:txBody>
      </p:sp>
      <p:grpSp>
        <p:nvGrpSpPr>
          <p:cNvPr id="45" name="Group 89">
            <a:extLst>
              <a:ext uri="{FF2B5EF4-FFF2-40B4-BE49-F238E27FC236}">
                <a16:creationId xmlns:a16="http://schemas.microsoft.com/office/drawing/2014/main" id="{B2959125-FA47-5670-442B-E124DFA86C4C}"/>
              </a:ext>
            </a:extLst>
          </p:cNvPr>
          <p:cNvGrpSpPr/>
          <p:nvPr/>
        </p:nvGrpSpPr>
        <p:grpSpPr>
          <a:xfrm>
            <a:off x="10496822" y="336965"/>
            <a:ext cx="638855" cy="665927"/>
            <a:chOff x="10807816" y="298335"/>
            <a:chExt cx="638855" cy="665927"/>
          </a:xfrm>
          <a:solidFill>
            <a:schemeClr val="bg1">
              <a:alpha val="25000"/>
            </a:schemeClr>
          </a:solidFill>
        </p:grpSpPr>
        <p:sp>
          <p:nvSpPr>
            <p:cNvPr id="47" name="Oval 90">
              <a:extLst>
                <a:ext uri="{FF2B5EF4-FFF2-40B4-BE49-F238E27FC236}">
                  <a16:creationId xmlns:a16="http://schemas.microsoft.com/office/drawing/2014/main" id="{466A2139-3DED-5D0D-FB5D-46DB9FCED155}"/>
                </a:ext>
              </a:extLst>
            </p:cNvPr>
            <p:cNvSpPr/>
            <p:nvPr/>
          </p:nvSpPr>
          <p:spPr>
            <a:xfrm>
              <a:off x="10807816" y="29833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91">
              <a:extLst>
                <a:ext uri="{FF2B5EF4-FFF2-40B4-BE49-F238E27FC236}">
                  <a16:creationId xmlns:a16="http://schemas.microsoft.com/office/drawing/2014/main" id="{DA3F9412-D8DD-6883-D11E-30CE51A45C76}"/>
                </a:ext>
              </a:extLst>
            </p:cNvPr>
            <p:cNvSpPr/>
            <p:nvPr/>
          </p:nvSpPr>
          <p:spPr>
            <a:xfrm>
              <a:off x="10955454" y="29833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92">
              <a:extLst>
                <a:ext uri="{FF2B5EF4-FFF2-40B4-BE49-F238E27FC236}">
                  <a16:creationId xmlns:a16="http://schemas.microsoft.com/office/drawing/2014/main" id="{D791BC1D-56BA-257F-DBBA-65EB8FF5DCBF}"/>
                </a:ext>
              </a:extLst>
            </p:cNvPr>
            <p:cNvSpPr/>
            <p:nvPr/>
          </p:nvSpPr>
          <p:spPr>
            <a:xfrm>
              <a:off x="11103092" y="29833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93">
              <a:extLst>
                <a:ext uri="{FF2B5EF4-FFF2-40B4-BE49-F238E27FC236}">
                  <a16:creationId xmlns:a16="http://schemas.microsoft.com/office/drawing/2014/main" id="{19E84C60-AEC7-C156-C16A-D16FD6836639}"/>
                </a:ext>
              </a:extLst>
            </p:cNvPr>
            <p:cNvSpPr/>
            <p:nvPr/>
          </p:nvSpPr>
          <p:spPr>
            <a:xfrm>
              <a:off x="11250730" y="29833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94">
              <a:extLst>
                <a:ext uri="{FF2B5EF4-FFF2-40B4-BE49-F238E27FC236}">
                  <a16:creationId xmlns:a16="http://schemas.microsoft.com/office/drawing/2014/main" id="{B4D71356-973D-C8CE-B238-57FB065451B7}"/>
                </a:ext>
              </a:extLst>
            </p:cNvPr>
            <p:cNvSpPr/>
            <p:nvPr/>
          </p:nvSpPr>
          <p:spPr>
            <a:xfrm>
              <a:off x="11398366" y="29833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95">
              <a:extLst>
                <a:ext uri="{FF2B5EF4-FFF2-40B4-BE49-F238E27FC236}">
                  <a16:creationId xmlns:a16="http://schemas.microsoft.com/office/drawing/2014/main" id="{7BB28B94-BD73-1311-3D7A-E32C77A4E4F4}"/>
                </a:ext>
              </a:extLst>
            </p:cNvPr>
            <p:cNvSpPr/>
            <p:nvPr/>
          </p:nvSpPr>
          <p:spPr>
            <a:xfrm>
              <a:off x="10807816" y="45274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96">
              <a:extLst>
                <a:ext uri="{FF2B5EF4-FFF2-40B4-BE49-F238E27FC236}">
                  <a16:creationId xmlns:a16="http://schemas.microsoft.com/office/drawing/2014/main" id="{6E71B5A5-161B-5AFE-61C6-F84F67005BFD}"/>
                </a:ext>
              </a:extLst>
            </p:cNvPr>
            <p:cNvSpPr/>
            <p:nvPr/>
          </p:nvSpPr>
          <p:spPr>
            <a:xfrm>
              <a:off x="10955454" y="45274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97">
              <a:extLst>
                <a:ext uri="{FF2B5EF4-FFF2-40B4-BE49-F238E27FC236}">
                  <a16:creationId xmlns:a16="http://schemas.microsoft.com/office/drawing/2014/main" id="{63018CE8-0E42-9414-A15A-938309667A78}"/>
                </a:ext>
              </a:extLst>
            </p:cNvPr>
            <p:cNvSpPr/>
            <p:nvPr/>
          </p:nvSpPr>
          <p:spPr>
            <a:xfrm>
              <a:off x="11103092" y="452742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98">
              <a:extLst>
                <a:ext uri="{FF2B5EF4-FFF2-40B4-BE49-F238E27FC236}">
                  <a16:creationId xmlns:a16="http://schemas.microsoft.com/office/drawing/2014/main" id="{AF9EDE1E-C0A6-EFFF-8475-5A620E72C0F3}"/>
                </a:ext>
              </a:extLst>
            </p:cNvPr>
            <p:cNvSpPr/>
            <p:nvPr/>
          </p:nvSpPr>
          <p:spPr>
            <a:xfrm>
              <a:off x="11250730" y="452741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99">
              <a:extLst>
                <a:ext uri="{FF2B5EF4-FFF2-40B4-BE49-F238E27FC236}">
                  <a16:creationId xmlns:a16="http://schemas.microsoft.com/office/drawing/2014/main" id="{2AC33D2C-F147-B83A-3E34-BBD0AEBEB747}"/>
                </a:ext>
              </a:extLst>
            </p:cNvPr>
            <p:cNvSpPr/>
            <p:nvPr/>
          </p:nvSpPr>
          <p:spPr>
            <a:xfrm>
              <a:off x="11398366" y="452740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100">
              <a:extLst>
                <a:ext uri="{FF2B5EF4-FFF2-40B4-BE49-F238E27FC236}">
                  <a16:creationId xmlns:a16="http://schemas.microsoft.com/office/drawing/2014/main" id="{44BEB1ED-1C4E-1FC2-ED89-C061A929451D}"/>
                </a:ext>
              </a:extLst>
            </p:cNvPr>
            <p:cNvSpPr/>
            <p:nvPr/>
          </p:nvSpPr>
          <p:spPr>
            <a:xfrm>
              <a:off x="10807816" y="60714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01">
              <a:extLst>
                <a:ext uri="{FF2B5EF4-FFF2-40B4-BE49-F238E27FC236}">
                  <a16:creationId xmlns:a16="http://schemas.microsoft.com/office/drawing/2014/main" id="{627970D3-6701-80A0-455C-873BFE57EF0E}"/>
                </a:ext>
              </a:extLst>
            </p:cNvPr>
            <p:cNvSpPr/>
            <p:nvPr/>
          </p:nvSpPr>
          <p:spPr>
            <a:xfrm>
              <a:off x="10955454" y="60714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02">
              <a:extLst>
                <a:ext uri="{FF2B5EF4-FFF2-40B4-BE49-F238E27FC236}">
                  <a16:creationId xmlns:a16="http://schemas.microsoft.com/office/drawing/2014/main" id="{362503BB-48B4-5C80-4445-5B9C55979632}"/>
                </a:ext>
              </a:extLst>
            </p:cNvPr>
            <p:cNvSpPr/>
            <p:nvPr/>
          </p:nvSpPr>
          <p:spPr>
            <a:xfrm>
              <a:off x="11103092" y="60714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103">
              <a:extLst>
                <a:ext uri="{FF2B5EF4-FFF2-40B4-BE49-F238E27FC236}">
                  <a16:creationId xmlns:a16="http://schemas.microsoft.com/office/drawing/2014/main" id="{FAE858DE-0D55-D596-C59A-8BD944C08C07}"/>
                </a:ext>
              </a:extLst>
            </p:cNvPr>
            <p:cNvSpPr/>
            <p:nvPr/>
          </p:nvSpPr>
          <p:spPr>
            <a:xfrm>
              <a:off x="11250730" y="60714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04">
              <a:extLst>
                <a:ext uri="{FF2B5EF4-FFF2-40B4-BE49-F238E27FC236}">
                  <a16:creationId xmlns:a16="http://schemas.microsoft.com/office/drawing/2014/main" id="{4FFC50AC-B9ED-A1B2-7FCE-EDC95AB05D05}"/>
                </a:ext>
              </a:extLst>
            </p:cNvPr>
            <p:cNvSpPr/>
            <p:nvPr/>
          </p:nvSpPr>
          <p:spPr>
            <a:xfrm>
              <a:off x="11398366" y="60714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105">
              <a:extLst>
                <a:ext uri="{FF2B5EF4-FFF2-40B4-BE49-F238E27FC236}">
                  <a16:creationId xmlns:a16="http://schemas.microsoft.com/office/drawing/2014/main" id="{0A7201B2-23E7-6A9A-92D8-14A032C405B9}"/>
                </a:ext>
              </a:extLst>
            </p:cNvPr>
            <p:cNvSpPr/>
            <p:nvPr/>
          </p:nvSpPr>
          <p:spPr>
            <a:xfrm>
              <a:off x="10807816" y="76155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06">
              <a:extLst>
                <a:ext uri="{FF2B5EF4-FFF2-40B4-BE49-F238E27FC236}">
                  <a16:creationId xmlns:a16="http://schemas.microsoft.com/office/drawing/2014/main" id="{D89AF8CF-1761-67D2-CAA0-A9881757121A}"/>
                </a:ext>
              </a:extLst>
            </p:cNvPr>
            <p:cNvSpPr/>
            <p:nvPr/>
          </p:nvSpPr>
          <p:spPr>
            <a:xfrm>
              <a:off x="10955454" y="76155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07">
              <a:extLst>
                <a:ext uri="{FF2B5EF4-FFF2-40B4-BE49-F238E27FC236}">
                  <a16:creationId xmlns:a16="http://schemas.microsoft.com/office/drawing/2014/main" id="{948A35FC-830F-3C6F-E35B-907D09ED8F03}"/>
                </a:ext>
              </a:extLst>
            </p:cNvPr>
            <p:cNvSpPr/>
            <p:nvPr/>
          </p:nvSpPr>
          <p:spPr>
            <a:xfrm>
              <a:off x="11103092" y="761552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08">
              <a:extLst>
                <a:ext uri="{FF2B5EF4-FFF2-40B4-BE49-F238E27FC236}">
                  <a16:creationId xmlns:a16="http://schemas.microsoft.com/office/drawing/2014/main" id="{80ACE789-896E-8DDB-F5C1-3F801EF6EA63}"/>
                </a:ext>
              </a:extLst>
            </p:cNvPr>
            <p:cNvSpPr/>
            <p:nvPr/>
          </p:nvSpPr>
          <p:spPr>
            <a:xfrm>
              <a:off x="11250730" y="761551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09">
              <a:extLst>
                <a:ext uri="{FF2B5EF4-FFF2-40B4-BE49-F238E27FC236}">
                  <a16:creationId xmlns:a16="http://schemas.microsoft.com/office/drawing/2014/main" id="{00ED3B89-0C9F-192F-1FDB-BC91AE0AE47F}"/>
                </a:ext>
              </a:extLst>
            </p:cNvPr>
            <p:cNvSpPr/>
            <p:nvPr/>
          </p:nvSpPr>
          <p:spPr>
            <a:xfrm>
              <a:off x="11398366" y="761550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10">
              <a:extLst>
                <a:ext uri="{FF2B5EF4-FFF2-40B4-BE49-F238E27FC236}">
                  <a16:creationId xmlns:a16="http://schemas.microsoft.com/office/drawing/2014/main" id="{8EEA2160-5F6D-06CC-B584-085299C22BA6}"/>
                </a:ext>
              </a:extLst>
            </p:cNvPr>
            <p:cNvSpPr/>
            <p:nvPr/>
          </p:nvSpPr>
          <p:spPr>
            <a:xfrm>
              <a:off x="10807816" y="91595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11">
              <a:extLst>
                <a:ext uri="{FF2B5EF4-FFF2-40B4-BE49-F238E27FC236}">
                  <a16:creationId xmlns:a16="http://schemas.microsoft.com/office/drawing/2014/main" id="{2423B24D-A07B-B021-4468-F7ACE9839766}"/>
                </a:ext>
              </a:extLst>
            </p:cNvPr>
            <p:cNvSpPr/>
            <p:nvPr/>
          </p:nvSpPr>
          <p:spPr>
            <a:xfrm>
              <a:off x="10955454" y="91595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12">
              <a:extLst>
                <a:ext uri="{FF2B5EF4-FFF2-40B4-BE49-F238E27FC236}">
                  <a16:creationId xmlns:a16="http://schemas.microsoft.com/office/drawing/2014/main" id="{434D2A46-AFC6-C168-F26F-FADAA6DFAD3F}"/>
                </a:ext>
              </a:extLst>
            </p:cNvPr>
            <p:cNvSpPr/>
            <p:nvPr/>
          </p:nvSpPr>
          <p:spPr>
            <a:xfrm>
              <a:off x="11103092" y="91595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13">
              <a:extLst>
                <a:ext uri="{FF2B5EF4-FFF2-40B4-BE49-F238E27FC236}">
                  <a16:creationId xmlns:a16="http://schemas.microsoft.com/office/drawing/2014/main" id="{8447DDDB-1A36-45A3-ABC4-129BCABABD2B}"/>
                </a:ext>
              </a:extLst>
            </p:cNvPr>
            <p:cNvSpPr/>
            <p:nvPr/>
          </p:nvSpPr>
          <p:spPr>
            <a:xfrm>
              <a:off x="11250730" y="91595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14">
              <a:extLst>
                <a:ext uri="{FF2B5EF4-FFF2-40B4-BE49-F238E27FC236}">
                  <a16:creationId xmlns:a16="http://schemas.microsoft.com/office/drawing/2014/main" id="{29FA84DD-0BAD-92BF-1348-B07C8EC12468}"/>
                </a:ext>
              </a:extLst>
            </p:cNvPr>
            <p:cNvSpPr/>
            <p:nvPr/>
          </p:nvSpPr>
          <p:spPr>
            <a:xfrm>
              <a:off x="11398366" y="915954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88">
            <a:extLst>
              <a:ext uri="{FF2B5EF4-FFF2-40B4-BE49-F238E27FC236}">
                <a16:creationId xmlns:a16="http://schemas.microsoft.com/office/drawing/2014/main" id="{BB426A49-9B08-2E34-96B4-8379DCE63956}"/>
              </a:ext>
            </a:extLst>
          </p:cNvPr>
          <p:cNvGrpSpPr/>
          <p:nvPr/>
        </p:nvGrpSpPr>
        <p:grpSpPr>
          <a:xfrm>
            <a:off x="1635868" y="5644590"/>
            <a:ext cx="638855" cy="665927"/>
            <a:chOff x="10807816" y="298335"/>
            <a:chExt cx="638855" cy="665927"/>
          </a:xfrm>
          <a:solidFill>
            <a:schemeClr val="bg1">
              <a:alpha val="25000"/>
            </a:schemeClr>
          </a:solidFill>
        </p:grpSpPr>
        <p:sp>
          <p:nvSpPr>
            <p:cNvPr id="92" name="Oval 57">
              <a:extLst>
                <a:ext uri="{FF2B5EF4-FFF2-40B4-BE49-F238E27FC236}">
                  <a16:creationId xmlns:a16="http://schemas.microsoft.com/office/drawing/2014/main" id="{9C83AA8F-FD03-282C-4EED-19BE78C27115}"/>
                </a:ext>
              </a:extLst>
            </p:cNvPr>
            <p:cNvSpPr/>
            <p:nvPr/>
          </p:nvSpPr>
          <p:spPr>
            <a:xfrm>
              <a:off x="10807816" y="29833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58">
              <a:extLst>
                <a:ext uri="{FF2B5EF4-FFF2-40B4-BE49-F238E27FC236}">
                  <a16:creationId xmlns:a16="http://schemas.microsoft.com/office/drawing/2014/main" id="{188A3C38-272E-0E5E-21A7-C92B6E98ACA8}"/>
                </a:ext>
              </a:extLst>
            </p:cNvPr>
            <p:cNvSpPr/>
            <p:nvPr/>
          </p:nvSpPr>
          <p:spPr>
            <a:xfrm>
              <a:off x="10955454" y="29833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59">
              <a:extLst>
                <a:ext uri="{FF2B5EF4-FFF2-40B4-BE49-F238E27FC236}">
                  <a16:creationId xmlns:a16="http://schemas.microsoft.com/office/drawing/2014/main" id="{7E1305FE-D4D4-82F4-AF47-6805AC55466A}"/>
                </a:ext>
              </a:extLst>
            </p:cNvPr>
            <p:cNvSpPr/>
            <p:nvPr/>
          </p:nvSpPr>
          <p:spPr>
            <a:xfrm>
              <a:off x="11103092" y="29833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60">
              <a:extLst>
                <a:ext uri="{FF2B5EF4-FFF2-40B4-BE49-F238E27FC236}">
                  <a16:creationId xmlns:a16="http://schemas.microsoft.com/office/drawing/2014/main" id="{54755FA9-7381-8ED0-E4CF-99A93E89DCF4}"/>
                </a:ext>
              </a:extLst>
            </p:cNvPr>
            <p:cNvSpPr/>
            <p:nvPr/>
          </p:nvSpPr>
          <p:spPr>
            <a:xfrm>
              <a:off x="11250730" y="29833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61">
              <a:extLst>
                <a:ext uri="{FF2B5EF4-FFF2-40B4-BE49-F238E27FC236}">
                  <a16:creationId xmlns:a16="http://schemas.microsoft.com/office/drawing/2014/main" id="{C4312DC5-60F7-B5EB-0A40-C586F771021A}"/>
                </a:ext>
              </a:extLst>
            </p:cNvPr>
            <p:cNvSpPr/>
            <p:nvPr/>
          </p:nvSpPr>
          <p:spPr>
            <a:xfrm>
              <a:off x="11398366" y="29833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64">
              <a:extLst>
                <a:ext uri="{FF2B5EF4-FFF2-40B4-BE49-F238E27FC236}">
                  <a16:creationId xmlns:a16="http://schemas.microsoft.com/office/drawing/2014/main" id="{E5D74F97-6BD2-303C-90A1-3A73B50FC0A1}"/>
                </a:ext>
              </a:extLst>
            </p:cNvPr>
            <p:cNvSpPr/>
            <p:nvPr/>
          </p:nvSpPr>
          <p:spPr>
            <a:xfrm>
              <a:off x="10807816" y="45274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65">
              <a:extLst>
                <a:ext uri="{FF2B5EF4-FFF2-40B4-BE49-F238E27FC236}">
                  <a16:creationId xmlns:a16="http://schemas.microsoft.com/office/drawing/2014/main" id="{8BBAE02C-CA2C-68CC-CDD3-5EC2F219DEE1}"/>
                </a:ext>
              </a:extLst>
            </p:cNvPr>
            <p:cNvSpPr/>
            <p:nvPr/>
          </p:nvSpPr>
          <p:spPr>
            <a:xfrm>
              <a:off x="10955454" y="45274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66">
              <a:extLst>
                <a:ext uri="{FF2B5EF4-FFF2-40B4-BE49-F238E27FC236}">
                  <a16:creationId xmlns:a16="http://schemas.microsoft.com/office/drawing/2014/main" id="{519FDDDB-5F1B-2326-74C8-EA4FEEDE09F2}"/>
                </a:ext>
              </a:extLst>
            </p:cNvPr>
            <p:cNvSpPr/>
            <p:nvPr/>
          </p:nvSpPr>
          <p:spPr>
            <a:xfrm>
              <a:off x="11103092" y="452742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67">
              <a:extLst>
                <a:ext uri="{FF2B5EF4-FFF2-40B4-BE49-F238E27FC236}">
                  <a16:creationId xmlns:a16="http://schemas.microsoft.com/office/drawing/2014/main" id="{C7301563-C652-79E4-2357-7D63D3484ABB}"/>
                </a:ext>
              </a:extLst>
            </p:cNvPr>
            <p:cNvSpPr/>
            <p:nvPr/>
          </p:nvSpPr>
          <p:spPr>
            <a:xfrm>
              <a:off x="11250730" y="452741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68">
              <a:extLst>
                <a:ext uri="{FF2B5EF4-FFF2-40B4-BE49-F238E27FC236}">
                  <a16:creationId xmlns:a16="http://schemas.microsoft.com/office/drawing/2014/main" id="{C94D30AB-E563-7D83-5AA1-1CEDA8D62509}"/>
                </a:ext>
              </a:extLst>
            </p:cNvPr>
            <p:cNvSpPr/>
            <p:nvPr/>
          </p:nvSpPr>
          <p:spPr>
            <a:xfrm>
              <a:off x="11398366" y="452740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70">
              <a:extLst>
                <a:ext uri="{FF2B5EF4-FFF2-40B4-BE49-F238E27FC236}">
                  <a16:creationId xmlns:a16="http://schemas.microsoft.com/office/drawing/2014/main" id="{4BF05FF1-7245-F4BA-3EC7-F76FED3D57A5}"/>
                </a:ext>
              </a:extLst>
            </p:cNvPr>
            <p:cNvSpPr/>
            <p:nvPr/>
          </p:nvSpPr>
          <p:spPr>
            <a:xfrm>
              <a:off x="10807816" y="60714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71">
              <a:extLst>
                <a:ext uri="{FF2B5EF4-FFF2-40B4-BE49-F238E27FC236}">
                  <a16:creationId xmlns:a16="http://schemas.microsoft.com/office/drawing/2014/main" id="{C5A4A955-8927-5B0A-1BE3-89F029D840FA}"/>
                </a:ext>
              </a:extLst>
            </p:cNvPr>
            <p:cNvSpPr/>
            <p:nvPr/>
          </p:nvSpPr>
          <p:spPr>
            <a:xfrm>
              <a:off x="10955454" y="607148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72">
              <a:extLst>
                <a:ext uri="{FF2B5EF4-FFF2-40B4-BE49-F238E27FC236}">
                  <a16:creationId xmlns:a16="http://schemas.microsoft.com/office/drawing/2014/main" id="{4617B0C3-9BC1-7BE1-0D01-061D766F0837}"/>
                </a:ext>
              </a:extLst>
            </p:cNvPr>
            <p:cNvSpPr/>
            <p:nvPr/>
          </p:nvSpPr>
          <p:spPr>
            <a:xfrm>
              <a:off x="11103092" y="60714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73">
              <a:extLst>
                <a:ext uri="{FF2B5EF4-FFF2-40B4-BE49-F238E27FC236}">
                  <a16:creationId xmlns:a16="http://schemas.microsoft.com/office/drawing/2014/main" id="{410C28F9-1DB8-23CE-0AE3-873B1C75D09E}"/>
                </a:ext>
              </a:extLst>
            </p:cNvPr>
            <p:cNvSpPr/>
            <p:nvPr/>
          </p:nvSpPr>
          <p:spPr>
            <a:xfrm>
              <a:off x="11250730" y="60714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74">
              <a:extLst>
                <a:ext uri="{FF2B5EF4-FFF2-40B4-BE49-F238E27FC236}">
                  <a16:creationId xmlns:a16="http://schemas.microsoft.com/office/drawing/2014/main" id="{D89FEC9A-B1D6-DE02-D1E0-7E7A9608B433}"/>
                </a:ext>
              </a:extLst>
            </p:cNvPr>
            <p:cNvSpPr/>
            <p:nvPr/>
          </p:nvSpPr>
          <p:spPr>
            <a:xfrm>
              <a:off x="11398366" y="60714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76">
              <a:extLst>
                <a:ext uri="{FF2B5EF4-FFF2-40B4-BE49-F238E27FC236}">
                  <a16:creationId xmlns:a16="http://schemas.microsoft.com/office/drawing/2014/main" id="{5F89BE55-CB7C-B461-BFE2-04680E66E996}"/>
                </a:ext>
              </a:extLst>
            </p:cNvPr>
            <p:cNvSpPr/>
            <p:nvPr/>
          </p:nvSpPr>
          <p:spPr>
            <a:xfrm>
              <a:off x="10807816" y="76155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77">
              <a:extLst>
                <a:ext uri="{FF2B5EF4-FFF2-40B4-BE49-F238E27FC236}">
                  <a16:creationId xmlns:a16="http://schemas.microsoft.com/office/drawing/2014/main" id="{2A5050C6-0398-3B24-8D6C-9D5853B8A2C5}"/>
                </a:ext>
              </a:extLst>
            </p:cNvPr>
            <p:cNvSpPr/>
            <p:nvPr/>
          </p:nvSpPr>
          <p:spPr>
            <a:xfrm>
              <a:off x="10955454" y="761553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78">
              <a:extLst>
                <a:ext uri="{FF2B5EF4-FFF2-40B4-BE49-F238E27FC236}">
                  <a16:creationId xmlns:a16="http://schemas.microsoft.com/office/drawing/2014/main" id="{2E80F9D1-EC45-09C8-7BDA-511E9B31064F}"/>
                </a:ext>
              </a:extLst>
            </p:cNvPr>
            <p:cNvSpPr/>
            <p:nvPr/>
          </p:nvSpPr>
          <p:spPr>
            <a:xfrm>
              <a:off x="11103092" y="761552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79">
              <a:extLst>
                <a:ext uri="{FF2B5EF4-FFF2-40B4-BE49-F238E27FC236}">
                  <a16:creationId xmlns:a16="http://schemas.microsoft.com/office/drawing/2014/main" id="{879FCF78-842D-B6BC-BFD0-83A9BABCB7A7}"/>
                </a:ext>
              </a:extLst>
            </p:cNvPr>
            <p:cNvSpPr/>
            <p:nvPr/>
          </p:nvSpPr>
          <p:spPr>
            <a:xfrm>
              <a:off x="11250730" y="761551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80">
              <a:extLst>
                <a:ext uri="{FF2B5EF4-FFF2-40B4-BE49-F238E27FC236}">
                  <a16:creationId xmlns:a16="http://schemas.microsoft.com/office/drawing/2014/main" id="{D869ACEE-6065-23F6-4F5C-3A1096B7BEB6}"/>
                </a:ext>
              </a:extLst>
            </p:cNvPr>
            <p:cNvSpPr/>
            <p:nvPr/>
          </p:nvSpPr>
          <p:spPr>
            <a:xfrm>
              <a:off x="11398366" y="761550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82">
              <a:extLst>
                <a:ext uri="{FF2B5EF4-FFF2-40B4-BE49-F238E27FC236}">
                  <a16:creationId xmlns:a16="http://schemas.microsoft.com/office/drawing/2014/main" id="{D12C409D-CD0B-0643-B74B-4D710C323D81}"/>
                </a:ext>
              </a:extLst>
            </p:cNvPr>
            <p:cNvSpPr/>
            <p:nvPr/>
          </p:nvSpPr>
          <p:spPr>
            <a:xfrm>
              <a:off x="10807816" y="91595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83">
              <a:extLst>
                <a:ext uri="{FF2B5EF4-FFF2-40B4-BE49-F238E27FC236}">
                  <a16:creationId xmlns:a16="http://schemas.microsoft.com/office/drawing/2014/main" id="{0B74B39D-CDD6-20C4-1388-4CC4BC5E26CE}"/>
                </a:ext>
              </a:extLst>
            </p:cNvPr>
            <p:cNvSpPr/>
            <p:nvPr/>
          </p:nvSpPr>
          <p:spPr>
            <a:xfrm>
              <a:off x="10955454" y="915957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84">
              <a:extLst>
                <a:ext uri="{FF2B5EF4-FFF2-40B4-BE49-F238E27FC236}">
                  <a16:creationId xmlns:a16="http://schemas.microsoft.com/office/drawing/2014/main" id="{DC1C0E56-D6F2-88C7-3584-0FE8E0BF783F}"/>
                </a:ext>
              </a:extLst>
            </p:cNvPr>
            <p:cNvSpPr/>
            <p:nvPr/>
          </p:nvSpPr>
          <p:spPr>
            <a:xfrm>
              <a:off x="11103092" y="915956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85">
              <a:extLst>
                <a:ext uri="{FF2B5EF4-FFF2-40B4-BE49-F238E27FC236}">
                  <a16:creationId xmlns:a16="http://schemas.microsoft.com/office/drawing/2014/main" id="{74B91A63-A794-832B-04C3-4BB57DA922AA}"/>
                </a:ext>
              </a:extLst>
            </p:cNvPr>
            <p:cNvSpPr/>
            <p:nvPr/>
          </p:nvSpPr>
          <p:spPr>
            <a:xfrm>
              <a:off x="11250730" y="915955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86">
              <a:extLst>
                <a:ext uri="{FF2B5EF4-FFF2-40B4-BE49-F238E27FC236}">
                  <a16:creationId xmlns:a16="http://schemas.microsoft.com/office/drawing/2014/main" id="{0B3BA625-72E5-78BB-8827-E84658E44B98}"/>
                </a:ext>
              </a:extLst>
            </p:cNvPr>
            <p:cNvSpPr/>
            <p:nvPr/>
          </p:nvSpPr>
          <p:spPr>
            <a:xfrm>
              <a:off x="11398366" y="915954"/>
              <a:ext cx="48305" cy="483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7" name="Straight Connector 43">
            <a:extLst>
              <a:ext uri="{FF2B5EF4-FFF2-40B4-BE49-F238E27FC236}">
                <a16:creationId xmlns:a16="http://schemas.microsoft.com/office/drawing/2014/main" id="{181D31A4-DFEE-6975-39FC-8865F719D292}"/>
              </a:ext>
            </a:extLst>
          </p:cNvPr>
          <p:cNvCxnSpPr>
            <a:cxnSpLocks/>
          </p:cNvCxnSpPr>
          <p:nvPr/>
        </p:nvCxnSpPr>
        <p:spPr>
          <a:xfrm>
            <a:off x="1140542" y="2184027"/>
            <a:ext cx="0" cy="4673973"/>
          </a:xfrm>
          <a:prstGeom prst="line">
            <a:avLst/>
          </a:prstGeom>
          <a:ln w="15875">
            <a:solidFill>
              <a:srgbClr val="D3A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527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50"/>
                            </p:stCondLst>
                            <p:childTnLst>
                              <p:par>
                                <p:cTn id="5" presetID="22" presetClass="entr" presetSubtype="8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5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3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6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40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2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150"/>
                            </p:stCondLst>
                            <p:childTnLst>
                              <p:par>
                                <p:cTn id="9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4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3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4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750"/>
                            </p:stCondLst>
                            <p:childTnLst>
                              <p:par>
                                <p:cTn id="1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5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0" grpId="0" animBg="1"/>
      <p:bldP spid="70" grpId="0" animBg="1"/>
      <p:bldP spid="76" grpId="0" animBg="1"/>
      <p:bldP spid="78" grpId="0" animBg="1"/>
      <p:bldP spid="77" grpId="0"/>
      <p:bldP spid="41" grpId="0"/>
      <p:bldP spid="67" grpId="0"/>
      <p:bldP spid="71" grpId="0"/>
      <p:bldP spid="2" grpId="0"/>
      <p:bldP spid="20" grpId="0" animBg="1"/>
      <p:bldP spid="31" grpId="0"/>
      <p:bldP spid="40" grpId="0" animBg="1"/>
      <p:bldP spid="37" grpId="0"/>
      <p:bldP spid="66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9797C768-C5D7-5650-3BC6-C4C6BDF13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2388" y="-1135594"/>
            <a:ext cx="4067226" cy="8757147"/>
          </a:xfrm>
        </p:spPr>
      </p:pic>
    </p:spTree>
    <p:extLst>
      <p:ext uri="{BB962C8B-B14F-4D97-AF65-F5344CB8AC3E}">
        <p14:creationId xmlns:p14="http://schemas.microsoft.com/office/powerpoint/2010/main" val="245448493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</TotalTime>
  <Words>288</Words>
  <Application>Microsoft Office PowerPoint</Application>
  <PresentationFormat>Panorámica</PresentationFormat>
  <Paragraphs>52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Aptos</vt:lpstr>
      <vt:lpstr>Century Gothic</vt:lpstr>
      <vt:lpstr>DM Serif Display</vt:lpstr>
      <vt:lpstr>Montserrat</vt:lpstr>
      <vt:lpstr>Montserrat ExtraBold</vt:lpstr>
      <vt:lpstr>Montserrat Light</vt:lpstr>
      <vt:lpstr>Montserrat Medium</vt:lpstr>
      <vt:lpstr>Montserrat SemiBold</vt:lpstr>
      <vt:lpstr>Wingdings 3</vt:lpstr>
      <vt:lpstr>Sector</vt:lpstr>
      <vt:lpstr>NASRY JUAN ASFURA ZABLAH</vt:lpstr>
      <vt:lpstr>Presentación de PowerPoint</vt:lpstr>
      <vt:lpstr>FONDOS RECIBIDOS POR NASRY JUAN ASFURA ZABLAH</vt:lpstr>
      <vt:lpstr>VALORES CUESTIONADOS POR EL MP</vt:lpstr>
      <vt:lpstr>Presentación de PowerPoint</vt:lpstr>
      <vt:lpstr>Actividad Material de Entrega de Ayudas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Alejandro Lara</dc:creator>
  <cp:lastModifiedBy>Alejandro Lara</cp:lastModifiedBy>
  <cp:revision>1</cp:revision>
  <dcterms:created xsi:type="dcterms:W3CDTF">2024-10-22T14:01:13Z</dcterms:created>
  <dcterms:modified xsi:type="dcterms:W3CDTF">2024-10-22T15:04:04Z</dcterms:modified>
</cp:coreProperties>
</file>